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4D573-E176-4564-B28C-9E0C07920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96B73-A061-4922-A087-608C130A0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CAB20-9109-462D-B395-CA21D78FE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05A7B-75E5-4D4D-8CED-28C33CA77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69377B-DE83-4178-9277-5BDAEB30A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A98B25-E112-487A-A02A-3CE303D34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37476D-6855-432F-8CDD-8E7AB8204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091ED-587E-4ACF-BC25-004A7BFD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95AEC-9F33-4445-A94A-F333A96F0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494CC-E04A-4A2F-83EB-9EACAC913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14FB7-5FEF-4523-A52A-1D663DB09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21100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急诊护理查房微盘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急诊护理查房的核心流程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急诊护理查房的常见问题与解决方案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急诊护理查房的案例分享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急诊护理查房的未来展望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急诊护理查房概述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急诊护理查房是一种针对急诊科患者的护理评估和诊断过程，主要目的是评估患者的病情状况、制定个性化的护理计划，并确保患者得到及时、有效的护理。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急诊护理查房具有快速、准确、全面的特点，要求护士在短时间内收集患者信息，评估病情，制定护理计划，并及时与医生和其他医护人员沟通协作。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急诊护理查房的重要性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通过急诊护理查房，护士可以全面了解患者病情，制定科学合理的护理计划，提高护理效果和患者满意度。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及时准确的急诊护理查房能够及时发现患者的病情变化和潜在风险，采取有效措施保障患者的生命安全。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急诊护理查房是护士与医生、其他医护人员协作的重要平台，能够促进信息交流和协作配合，提高整个医疗团队的协作效率。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急诊护理查房起源于20世纪初，随着医疗技术的发展和护理学科的进步，其内容和形式也不断完善和发展。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近年来，急诊护理查房在技术和理念上不断创新，例如引入电子化查房系统、重视跨学科合作等，以适应现代急诊医疗的需求和提高护理质量。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急诊护理查房的历史与发展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急诊护理查房的核心流程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明确查房的重点关注对象，如特定疾病、护理问题或患者群体。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收集患者的病史、检查结果、治疗方案等重要信息。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根据查房目的，制定详细的查房计划，包括要询问的问题、需要观察的体征等。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观察患者的生命体征、症状、体征等，评估患者的病情状况。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检查护理情况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检查患者的护理记录、医嘱执行情况、护理措施落实情况等，评估护理质量。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详细询问患者的病史，包括现病史、既往史、家族史等，了解患者的健康状况。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与患者及家属沟通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与患者及家属进行沟通，了解他们的需求和意见，提供必要的健康教育和心理支持。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对查房过程中收集的信息进行整理和分析，总结患者的病情状况和护理问题。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根据查房总结，制定针对性的改进措施，包括优化治疗方案、完善护理措施、加强健康教育等。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将查房结果和建议反馈给相关医护人员，促进护理质量的持续改进。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急诊护理查房的常见问题与解决方案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https://d.book118.com/748121100022006030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2024-09-06T08:45:42.781</cp:lastPrinted>
  <dcterms:created xsi:type="dcterms:W3CDTF">2024-09-06T00:45:42Z</dcterms:created>
  <dcterms:modified xsi:type="dcterms:W3CDTF">2024-09-06T00:45:44Z</dcterms:modified>
</cp:coreProperties>
</file>