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0F3643-E290-47A3-9DA1-7A5A00B87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C31DE-3040-4100-BC23-5E09467DB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6E5E19-0FC2-4FF2-8D30-E611CE44D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CF7EA4-790C-46D1-93EC-611873C5D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EF01C1-0F6C-4A55-AC5F-5F7B1936E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925ABD-BCE1-4C72-BBB4-1C10C7D78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824B38-B819-48A4-922D-A265FABD0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47747-6E3B-42A5-9093-70B52FC9B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82F107-7719-4750-AEB3-43559F4B1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A397F1-4871-44E9-AD9F-8A5A00CCE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01E4B-E612-41CD-8E72-9D8FCD879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2206305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避免点击未经验证的链接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未经验证的链接的危害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如何识别未经验证的链接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避免点击未经验证的链接的方法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企业和个人应对措施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666" r="3566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0144" r="4014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786" r="387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提高用户对网络安全的认识，减少因点击未经验证的链接而导致的风险。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随着互联网的普及，网络安全问题日益突出，未经验证的链接可能含有恶意软件、钓鱼网站等，对个人信息安全构成威胁。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本指南将详细介绍如何识别和避免点击未经验证的链接，以及如何处理可能的风险。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未经验证的链接的危害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通过点击未经验证的链接，用户可能会下载并运行恶意软件，如病毒、蠕虫、特洛伊木马等，这些软件会对用户的计算机系统造成损害，窃取个人信息，甚至控制计算机进行非法活动。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为了防止恶意软件感染，用户应保持操作系统和安全软件的最新版本，定期进行安全扫描和更新，并谨慎点击未知链接，避免下载和运行未知来源的文件和程序。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恶意软件感染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个人信息泄露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未经验证的链接可能会引导用户到恶意网站，这些网站可能会窃取用户的个人信息，如账号密码、信用卡信息、身份证号码等，给用户的隐私带来严重威胁。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用户应谨慎处理个人信息，避免在未经验证的链接中输入敏感信息。同时，使用强密码和启用两步验证等安全措施来保护账号安全。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个人隐私泄露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989" b="39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未经验证的链接可能会引导用户到诈骗网站，这些网站可能会以各种方式骗取用户的财产，如假冒银行网站、虚假购物网站等。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用户应保持警惕，不轻信来自未知来源的优惠和促销信息，谨慎处理涉及财务交易的链接。同时，了解常见的网络诈骗手法，提高防范意识。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财产损失风险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网络诈骗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如何识别未经验证的链接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1875" r="1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注意链接周围的警告信息，如“危险网站”、“不安全连接”等，这些信息通常由浏览器或安全软件提供。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判断链接是否来自可信赖的网站或来源，避免点击来自不明或可疑来源的链接。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查看链接地址是否正确，避免点击包含拼写错误、格式异常或使用短链接服务的链接。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链接来源判断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链接内容审查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仔细阅读链接指向的页面内容，查看是否有异常或可疑之处，如包含大量错别字、语法错误、不合理的图片等。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检查页面是否包含安全证书或安全锁标志，这些标志通常表示该网站经过了加密和验证。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注意页面上是否存在与主题无关的广告、弹窗或隐藏的恶意软件下载链接。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https://d.book118.com/748122063052006025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2024-09-02T00:35:53.662</cp:lastPrinted>
  <dcterms:created xsi:type="dcterms:W3CDTF">2024-09-01T16:35:53Z</dcterms:created>
  <dcterms:modified xsi:type="dcterms:W3CDTF">2024-09-01T16:35:55Z</dcterms:modified>
</cp:coreProperties>
</file>