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53281-3670-4066-92CF-B4B1DE57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C3C41-543F-4BA0-82BB-7D3A7058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379EA-49EE-44D1-A1B9-E08914373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24A91-72AC-43A3-AE8A-687A909B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36A0C-E140-440A-926B-EA64B51E4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0FD23-9FC7-475E-BF6D-B721E2133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109ABD-4F08-48AA-80F6-6A40B91D0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9EC67-C944-4C6D-9AA1-E4EC4AA78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A0A9A-4C49-48F2-9FB1-D75AEEF63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D7F84-925E-4FE9-B597-94814F4A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97323-9DA0-483F-BEAF-ED9B82048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2124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家长会如何塑造孩子自信心迎接成长挑战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家长会的具体措施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家长会的实际效果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如何完善家长会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家长会是塑造孩子自信心的重要途径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家长会让孩子学会与他人沟通和合作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家长会让孩子学会面对困难和挑战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家长会让孩子了解父母的期望和信任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家长会让孩子感受到父母的关爱和支持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家长会提供孩子成长过程中的反馈与指导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家长是孩子的第一任老师，他们的反馈对孩子的成长至关重要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家长会让家长了解孩子在学校的表现，以便更好地指导和教育他们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家长会让家长了解孩子的优点和缺点，以便更好地帮助他们发挥优势，改进不足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家长会让家长了解孩子的兴趣爱好，以便更好地支持和鼓励他们发展自己的特长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家长会帮助家长更好地了解孩子的发展状况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家长会可以帮助家长了解孩子的社交情况和人际关系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家长会可以让家长了解孩子的兴趣爱好和特长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家长会是家长了解孩子在学校表现的重要途径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家长会可以让家长了解孩子的学习进度和成绩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家长会的具体措施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鼓励与肯定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老师应关注孩子在学校的表现，发现他们的优点和进步。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在家长会上，老师应向家长传达孩子在学校的积极表现，让他们感受到孩子的进步。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老师可以通过具体的例子和故事，让家长更加直观地了解孩子在学校的表现。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老师应鼓励家长在家中也多给予孩子肯定和鼓励，帮助他们树立自信心。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沟通与交流：家长和老师应积极沟通，共同探讨孩子成长过程中遇到的问题，寻找合适的解决方法。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定期召开家长会，让家长了解孩子在学校的表现和进步。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鼓励家长积极参与学校活动，如亲子活动、家长开放日等，增进家长与孩子的互动和沟通。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建立家长微信群或QQ群，方便家长和老师及时交流孩子的学习和生活情况。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家长和老师应尊重孩子的个性和特点，共同为孩子制定合适的成长计划。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制定计划：根据孩子的特点和需求，制定个性化的教育计划，帮助孩子更好地发展。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了解孩子的兴趣爱好和特长，制定相应的培养计划。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关注孩子的心理需求，及时给予支持和鼓励。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制定合理的学习计划，帮助孩子养成良好的学习习惯。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引导孩子参与家庭决策，增强孩子的自信心和责任感。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家长会的实际效果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https://d.book118.com/748122124047006024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家长会如何塑造孩子自信心迎接成长挑战</vt:lpstr>
      <vt:lpstr>目录</vt:lpstr>
      <vt:lpstr>家长会的重要性</vt:lpstr>
      <vt:lpstr>家长会是塑造孩子自信心的重要途径</vt:lpstr>
      <vt:lpstr>家长会提供孩子成长过程中的反馈与指导</vt:lpstr>
      <vt:lpstr>家长会帮助家长更好地了解孩子的发展状况</vt:lpstr>
      <vt:lpstr>家长会的具体措施</vt:lpstr>
      <vt:lpstr>鼓励与肯定</vt:lpstr>
      <vt:lpstr>沟通与交流：家长和老师应积极沟通，共同探讨孩子成长过程中遇到的问题，寻找合适的解决方法。</vt:lpstr>
      <vt:lpstr>制定计划：根据孩子的特点和需求，制定个性化的教育计划，帮助孩子更好地发展。</vt:lpstr>
      <vt:lpstr>家长会的实际效果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2024-08-31T10:49:01.095</cp:lastPrinted>
  <dcterms:created xsi:type="dcterms:W3CDTF">2024-08-31T02:49:01Z</dcterms:created>
  <dcterms:modified xsi:type="dcterms:W3CDTF">2024-08-31T02:49:03Z</dcterms:modified>
</cp:coreProperties>
</file>