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61656-63E6-417B-BA9E-802F8DCA2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0649D-EADE-4327-A5FA-0E527E41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31DCA-D17E-47DE-8392-D76612297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FADED-E2BA-44CB-B378-983CC41A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74521-13A6-474A-B614-0437E083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8E343-FA77-462D-A620-B1D9FD47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14660-9A09-4528-A868-88A48B04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09FF3-8C99-4D8D-8A32-E30C87DA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0CF1C-A7BA-4967-8AEE-59747005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A4BC6-80C5-4326-95A8-2247B32C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0E06B-2EBF-4949-95AD-5FC58D09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26" r:id="rId2"/>
    <p:sldLayoutId id="2147486627" r:id="rId3"/>
    <p:sldLayoutId id="2147486628" r:id="rId4"/>
    <p:sldLayoutId id="2147486629" r:id="rId5"/>
    <p:sldLayoutId id="2147486630" r:id="rId6"/>
    <p:sldLayoutId id="2147486631" r:id="rId7"/>
    <p:sldLayoutId id="2147486632" r:id="rId8"/>
    <p:sldLayoutId id="2147486633" r:id="rId9"/>
    <p:sldLayoutId id="2147486634" r:id="rId10"/>
    <p:sldLayoutId id="214748663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4050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劳动与技术课件《炒饭》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炒饭的历史与文化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炒饭的基本知识与技能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经典炒饭的种类与制作方法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创新炒饭的思路与实践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安全卫生与健康饮食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炒饭的历史与文化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起源与传说</a:t>
            </a:r>
            <a:endParaRPr lang="zh-CN" altLang="en-US"/>
          </a:p>
        </p:txBody>
      </p:sp>
      <p:sp>
        <p:nvSpPr>
          <p:cNvPr id="104894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炒饭的起源：中国南方地区，具体时间不详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炒饭的传说：相传炒饭起源于古代的“炒米”，后来逐渐演变成现在的炒饭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炒饭的文化：炒饭在中国饮食文化中占有重要地位，被视为一种简单、快捷、美味的食物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炒饭的传播：炒饭不仅在中国，而且在世界各地都有广泛的传播和影响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地域特色与文化传承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炒饭起源于中国，历史悠久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炒饭在中国各地都有不同的做法和特色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炒饭文化传承：家庭、朋友、同事之间的交流与分享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炒饭文化传承：节日、庆典等场合的必备美食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历史演变与现代发展</a:t>
            </a:r>
            <a:endParaRPr lang="zh-CN" altLang="en-US"/>
          </a:p>
        </p:txBody>
      </p:sp>
      <p:sp>
        <p:nvSpPr>
          <p:cNvPr id="10490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炒饭的起源：中国南方地区，历史悠久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炒饭的种类：根据配料和烹饪方法的不同，炒饭可以分为多种类型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炒饭的现代发展：随着科技的进步，炒饭的制作工艺和设备也在不断更新，提高了炒饭的质量和口感。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炒饭的传播：随着贸易和文化交流，炒饭逐渐传播到世界各地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炒饭的基本知识与技能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食材的选择与处理</a:t>
            </a:r>
            <a:endParaRPr lang="zh-CN" altLang="en-US"/>
          </a:p>
        </p:txBody>
      </p:sp>
      <p:sp>
        <p:nvSpPr>
          <p:cNvPr id="10491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调料准备：准备适量的盐、酱油、胡椒粉等调料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食材选择：选择新鲜、优质的食材，如鸡蛋、米饭、蔬菜等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食材处理：将食材清洗干净，切成合适的大小，备用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火候控制：掌握火候，避免食材糊锅或烧焦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炒饭的火候与油温控制</a:t>
            </a:r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火候：中火至小火，避免炒糊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油温：热锅冷油，避免油温过高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翻炒：均匀翻炒，避免粘锅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调味：适时调味，避免过咸或过淡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炒饭的技巧与注意事项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选材：选择新鲜、优质的食材，如米饭、鸡蛋、蔬菜等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火候：控制火候，避免炒糊或炒生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调味：根据个人口味，适当添加调味品，如盐、酱油、胡椒粉等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翻炒：翻炒时要均匀，避免食材粘锅或糊底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出锅：炒至食材熟透，即可出锅，注意保持菜品的色泽和口感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卫生：保持厨房卫生，避免细菌滋生，影响健康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5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经典炒饭的种类与制作方法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https://d.book118.com/748124050017006023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劳动与技术课件《炒饭》</vt:lpstr>
      <vt:lpstr>目录</vt:lpstr>
      <vt:lpstr>添加章节标题</vt:lpstr>
      <vt:lpstr>炒饭的历史与文化</vt:lpstr>
      <vt:lpstr>起源与传说</vt:lpstr>
      <vt:lpstr>地域特色与文化传承</vt:lpstr>
      <vt:lpstr>历史演变与现代发展</vt:lpstr>
      <vt:lpstr>炒饭的基本知识与技能</vt:lpstr>
      <vt:lpstr>食材的选择与处理</vt:lpstr>
      <vt:lpstr>炒饭的火候与油温控制</vt:lpstr>
      <vt:lpstr>炒饭的技巧与注意事项</vt:lpstr>
      <vt:lpstr>经典炒饭的种类与制作方法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2024-08-29T12:43:22.837</cp:lastPrinted>
  <dcterms:created xsi:type="dcterms:W3CDTF">2024-08-29T04:43:22Z</dcterms:created>
  <dcterms:modified xsi:type="dcterms:W3CDTF">2024-08-29T04:43:25Z</dcterms:modified>
</cp:coreProperties>
</file>