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34B86-4FE2-4966-9FD5-4F794F05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9DF99-E695-47D9-9022-1B80921F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69E3C-BD5C-4680-A312-6F0040705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DABCA-3B1A-4404-8EC4-322BCF39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99C3D-5E1A-480F-8DE0-EBBFD260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5AAEA-2095-4FBC-AF7C-B4805FD1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18CB3-70AD-4AED-A0B4-9C22C43F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2C360-5F20-493F-B729-8718AE8C6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B624C-C12F-47C6-92D6-6139495E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30983-C6CD-4641-A472-317477C39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B5BDB-1FCE-40B0-B69B-6BB19D66D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4131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流感暴发疫情处置流程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疫情监测与报告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疫情处置准备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实验室检测与技术支持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通过规范的处置流程，提高医疗机构和相关部门对流感疫情的应对能力和效率。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应对流感暴发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制定和实施有效的处置流程，以应对流感疫情的暴发，保护公众健康和安全。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加强防控措施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通过明确的处置流程，加强流感的预防、监测和控制措施，降低疫情传播的风险。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疫情概述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流感病毒特征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疫情危害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流感病毒是一种高度变异的病毒，分为A、B、C三种类型，其中A型病毒变异能力强，易引起大规模流行。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流感主要通过飞沫传播，也可通过接触污染物体表面传播。患者和无症状感染者均可成为传染源。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流感患者主要表现为发热、头痛、咳嗽、喉咙痛、肌肉疼痛、乏力等症状，严重者可出现肺炎等并发症。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流感疫情可引起大量人群感染，导致医疗资源紧张，对社会经济和生活秩序造成严重影响。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疫情监测与报告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监测网络建设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建立完善的流感监测网络，包括各级疾病预防控制中心、医疗机构、学校、社区等监测点。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对监测点人员进行专业培训，提高其对流感疫情的识别和报告能力。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加强监测点之间的信息沟通与协作，确保疫情信息的及时传递和共享。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制定详细的疫情报告制度，明确报告时限、报告内容、报告方式等要求。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要求医疗机构、学校、社区等监测点在发现流感病例后，按照规定时限和方式进行报告。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鼓励公众积极参与疫情报告，对于及时报告疫情的单位和个人给予表彰和奖励。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疫情报告制度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定期发布疫情分析报告，向社会公众公开透明地展示疫情形势和防控工作进展。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对各监测点报告的疫情数据进行及时收集、整理和分析，掌握疫情发展趋势和特点。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利用大数据、人工智能等技术手段，对疫情数据进行深度挖掘和分析，为决策提供支持。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疫情处置准备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制定针对不同等级疫情的应急响应预案，明确各级响应的启动条件、处置措施和终止标准。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建立跨部门、跨地区的协调机制，确保预案的有效实施和资源的合理配置。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对预案进行定期评估和调整，以适应不断变化的疫情形势和防控需求。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确保物资储备的质量和数量满足疫情处置的需求，定期进行盘点和补充。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建立紧急物资调配机制，确保在疫情暴发时能够迅速将物资调配到需要的地区。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建立完善的物资储备制度，包括抗病毒药物、个人防护用品、消毒剂等物资的储备和调配。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物资储备与调配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对参与疫情处置的医疗卫生人员、社区工作者、志愿者等进行专业培训，提高其防控和救治能力。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定期组织疫情处置演练，检验预案的可行性和有效性，提高应急处置的熟练度和协同能力。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加强公众的健康教育和宣传，提高公众对流感防控的认知和自我防护能力。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病例隔离与治疗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根据患者病情，给予相应的抗病毒药物治疗，如奥司他韦、扎那米韦等。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加强对患者的护理和监测，密切观察病情变化，及时调整治疗方案。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将患者安置在单独的房间，避免与其他人接触，减少病毒传播。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对患者进行对症治疗，如解热、镇痛、止咳等，以缓解患者症状。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https://d.book118.com/748124131116006034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2024-09-13T06:59:50.374</cp:lastPrinted>
  <dcterms:created xsi:type="dcterms:W3CDTF">2024-09-12T22:59:50Z</dcterms:created>
  <dcterms:modified xsi:type="dcterms:W3CDTF">2024-09-12T22:59:52Z</dcterms:modified>
</cp:coreProperties>
</file>