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6900453-03E9-4FF3-91CE-8055E664EC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03DDDC5-1196-4001-AD9A-C322B63121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05246DD-CA02-40FB-8A8B-8CDD008B16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5850AE1-3CB8-4A2F-9D7D-5EA115A04B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E4B38A4-0841-4419-A8B1-E2997AC72C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66AE468-75C3-48AE-9E8F-6D91CB11A8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F332C01-A7F9-4A3B-B2A0-CBE19F4142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5BB8722-8D19-4BC7-96D5-B50F2C425F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0AB7602-11F7-4443-8DA0-FD34B46D10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10FBC8A-C1AB-4143-842F-27477750A7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42A73F1-0214-4F7C-9D92-CC6F63394B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48125062142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9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2341326" y="1791812"/>
            <a:ext cx="7509349" cy="1976018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变量之间相关关系两个变量线性相关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743585" y="2586597"/>
            <a:ext cx="1297305" cy="17392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6000">
                <a:solidFill>
                  <a:srgbClr val="FDFCFC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787622" y="2346885"/>
            <a:ext cx="792480" cy="2405928"/>
          </a:xfrm>
          <a:prstGeom prst="rect">
            <a:avLst/>
          </a:prstGeom>
          <a:noFill/>
        </p:spPr>
        <p:txBody>
          <a:bodyPr vert="eaVert" wrap="square" lIns="91440" tIns="45720" rIns="91440" bIns="45720" rtlCol="0" anchor="t" anchorCtr="0">
            <a:normAutofit fontScale="25000"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3924">
                <a:solidFill>
                  <a:srgbClr val="FDFCFC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926105" y="1525786"/>
            <a:ext cx="6219401" cy="4048125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buFont typeface="Arial"/>
              <a:buChar char="•"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变量间相关关系概述</a:t>
            </a:r>
          </a:p>
          <a:p>
            <a:pPr marL="203200" lvl="0" indent="-203200" algn="l">
              <a:lnSpc>
                <a:spcPct val="150000"/>
              </a:lnSpc>
              <a:buFont typeface="Arial"/>
              <a:buChar char="•"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两个变量线性相关概念解析</a:t>
            </a:r>
          </a:p>
          <a:p>
            <a:pPr marL="203200" lvl="0" indent="-203200" algn="l">
              <a:lnSpc>
                <a:spcPct val="150000"/>
              </a:lnSpc>
              <a:buFont typeface="Arial"/>
              <a:buChar char="•"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线性相关性检验方法探讨</a:t>
            </a:r>
          </a:p>
          <a:p>
            <a:pPr marL="203200" lvl="0" indent="-203200" algn="l">
              <a:lnSpc>
                <a:spcPct val="150000"/>
              </a:lnSpc>
              <a:buFont typeface="Arial"/>
              <a:buChar char="•"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实际应用中注意事项及误区提示</a:t>
            </a:r>
          </a:p>
          <a:p>
            <a:pPr marL="203200" lvl="0" indent="-203200" algn="l">
              <a:lnSpc>
                <a:spcPct val="150000"/>
              </a:lnSpc>
              <a:buFont typeface="Arial"/>
              <a:buChar char="•"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案例分析：两个变量线性关系实证研究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9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4821470" y="1107163"/>
            <a:ext cx="2550260" cy="17713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8400">
                <a:solidFill>
                  <a:schemeClr val="accent1">
                    <a:alpha val="5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4635" y="3625549"/>
            <a:ext cx="5723930" cy="237895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5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变量间相关关系概述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相关关系是指两个或多个变量之间存在的关联性，当一个变量发生变化时，另一个变量也会随之发生变化。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类型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正相关、负相关、非线性相关等。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相关关系定义及类型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两个变量之间的关系可以用一条直线近似表示，即变量之间的增减变化呈直线趋势。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两个变量之间的关系不能用一条直线近似表示，而是呈现出曲线或其他复杂形态。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线性相关与非线性相关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非线性相关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线性相关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2000" r="22000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预测趋势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识别影响因素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制定决策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评估效果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变量间关系在数据分析中重要性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通过分析变量之间的相关关系，可以预测未来某一变量的变化趋势。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基于对相关关系的分析，可以为制定决策提供依据和支持。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通过分析变量之间的相关关系，可以识别出影响某一变量的主要因素。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通过对相关关系的分析，可以评估某一政策或措施的实施效果。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9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4821470" y="1107163"/>
            <a:ext cx="2550260" cy="17713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8400">
                <a:solidFill>
                  <a:schemeClr val="accent1">
                    <a:alpha val="5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4635" y="3625549"/>
            <a:ext cx="5723930" cy="237895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5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两个变量线性相关概念解析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两个变量之间存在一种直线关系，当一个变量变化时，另一个变量也会随之变化，且这种变化具有一定的规律性。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线性相关定义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两个变量的变化趋势相同或相反，且变化幅度成一定比例。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线性相关特点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线性相关定义及特点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3125" r="23125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线性相关系数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用于量化两个变量之间线性相关程度的统计量，通常用r表示。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线性相关系数计算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可以通过公式计算得到，具体公式为r=(n∑xy-∑x∑y)/[√(n∑x^2-(∑x)^2)√(n∑y^2-(∑y)^2)]，其中n为样本量，x和y分别为两个变量的观测值。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线性相关系数介绍与计算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线性回归模型建立与应用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线性回归模型建立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基于样本数据，通过最小二乘法等方法拟合一条直线，使得这条直线能够最好地描述两个变量之间的线性关系。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线性回归模型应用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可以用于预测和估计，例如基于已知的自变量值预测因变量的取值，或者基于已知的因变量值反推自变量的取值。同时，也可以用于分析两个变量之间的影响因素和程度。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9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4821470" y="1107163"/>
            <a:ext cx="2550260" cy="17713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8400">
                <a:solidFill>
                  <a:schemeClr val="accent1">
                    <a:alpha val="5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4635" y="3625549"/>
            <a:ext cx="5723930" cy="237895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5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线性相关性检验方法探讨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https://d.book118.com/748125062142006034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53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2024-09-13T14:55:55.421</cp:lastPrinted>
  <dcterms:created xsi:type="dcterms:W3CDTF">2024-09-13T06:55:55Z</dcterms:created>
  <dcterms:modified xsi:type="dcterms:W3CDTF">2024-09-13T06:55:57Z</dcterms:modified>
</cp:coreProperties>
</file>