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127C2-C2C8-4F3B-A625-270F0EC67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02BB3-0162-49A1-BAD1-0698F4A68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D9C2E-5A04-4530-854F-1BE7D91F0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94E0D-3C22-4D62-B10D-743425CC2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012FC8-2B9A-47C8-8EE1-F88289755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5AEA76-0BA2-4F63-8554-B1DA4CDBE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B04783-11CC-4B3B-9494-A24CE8D94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81BE4-672A-46D6-9178-A896DD222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E8CD7-FCA9-4870-AD59-79571C7E8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9DA80-599A-4D71-BC44-0CE63D0CA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192F2-6935-4932-BEED-A844D8E8C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25065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卫校学生未来规划检讨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卫校学生现状分析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卫校学生未来规划的重要性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卫校学生未来规划检讨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卫校学生未来规划建议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卫校学生未来规划案例分享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卫校学生现状分析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就业率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卫校学生的就业率普遍较高，但就业质量有待提高，多数学生从事基层医疗工作。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就业渠道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卫校学生的就业渠道主要包括公立医院、私立医院、诊所和社区卫生服务中心等。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就业待遇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卫校毕业生的薪资待遇相对较低，缺乏晋升机会和职业发展空间。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卫校学生就业现状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许多卫校学生缺乏明确的职业规划，对未来发展方向感到迷茫。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卫校学生需要进一步提高临床技能、沟通技巧和团队协作能力等职业素养。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学校和医院应加强对卫校学生的职业培训，提高其专业水平和职业竞争力。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卫校学生职业发展现状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部分卫校学生对自己的职业定位不够清晰，缺乏对医疗行业的深入了解。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自我定位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卫校学生需要提高自主学习和自我提升的意识，不断拓展知识面和技能。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卫校学生应树立正确的自我价值观，认识到自己在医疗事业中的重要地位和作用。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自我价值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卫校学生自我认知现状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卫校学生未来规划的重要性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卫校学生需要明确自己的职业定位，了解自己所学专业的就业前景和发展方向，以便更好地规划自己的职业发展。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卫校学生需要不断提升自己的专业技能和知识水平，通过学习和实践不断提高自己的竞争力，以适应职业发展的需求。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卫校学生应积极参加实习和实践活动，积累实际工作经验，了解行业内的运作模式和规则，为未来的职业发展打下坚实的基础。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实习与工作经验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职业发展的需要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926" b="129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72" b="16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个人发展的需要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卫校学生需要了解自己的兴趣、特长和价值观，明确自己的职业目标和人生规划，以实现个人价值的最大化。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综合素质提升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卫校学生应注重培养自己的综合素质，包括沟通能力、团队协作能力、创新能力等，以提升个人竞争力。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心理健康与调适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卫校学生需要关注自己的心理健康，学会调节情绪和压力，保持良好的心态和积极的生活态度。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社会责任与担当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卫校学生应树立强烈的社会责任感和担当精神，积极参与社会公益事业和志愿服务活动，为社会的发展做出贡献。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政策法规与职业道德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卫校学生需要了解相关的政策法规和职业道德规范，树立正确的价值观和职业操守，为社会的和谐稳定做出贡献。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社会需求与就业形势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卫校学生需要关注社会的发展趋势和就业形势，了解社会对医疗卫生的需求和变化，以便更好地适应社会发展的需求。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社会发展的需要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卫校学生未来规划检讨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https://d.book118.com/748125065024006035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2024-09-13T20:48:31.155</cp:lastPrinted>
  <dcterms:created xsi:type="dcterms:W3CDTF">2024-09-13T12:48:31Z</dcterms:created>
  <dcterms:modified xsi:type="dcterms:W3CDTF">2024-09-13T12:48:33Z</dcterms:modified>
</cp:coreProperties>
</file>