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" ContentType="application/msword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41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Relationship Id="rId3" Type="http://schemas.openxmlformats.org/officeDocument/2006/relationships/image" Target="../media/image5.wmf" /><Relationship Id="rId4" Type="http://schemas.openxmlformats.org/officeDocument/2006/relationships/image" Target="../media/image6.wmf" /><Relationship Id="rId5" Type="http://schemas.openxmlformats.org/officeDocument/2006/relationships/image" Target="../media/image7.wmf" /><Relationship Id="rId6" Type="http://schemas.openxmlformats.org/officeDocument/2006/relationships/image" Target="../media/image8.wmf" /><Relationship Id="rId7" Type="http://schemas.openxmlformats.org/officeDocument/2006/relationships/image" Target="../media/image9.wmf" /><Relationship Id="rId8" Type="http://schemas.openxmlformats.org/officeDocument/2006/relationships/image" Target="../media/image10.wmf" /><Relationship Id="rId9" Type="http://schemas.openxmlformats.org/officeDocument/2006/relationships/image" Target="../media/image11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10" Type="http://schemas.openxmlformats.org/officeDocument/2006/relationships/image" Target="../media/image21.wmf" /><Relationship Id="rId2" Type="http://schemas.openxmlformats.org/officeDocument/2006/relationships/image" Target="../media/image13.wmf" /><Relationship Id="rId3" Type="http://schemas.openxmlformats.org/officeDocument/2006/relationships/image" Target="../media/image14.wmf" /><Relationship Id="rId4" Type="http://schemas.openxmlformats.org/officeDocument/2006/relationships/image" Target="../media/image15.wmf" /><Relationship Id="rId5" Type="http://schemas.openxmlformats.org/officeDocument/2006/relationships/image" Target="../media/image16.wmf" /><Relationship Id="rId6" Type="http://schemas.openxmlformats.org/officeDocument/2006/relationships/image" Target="../media/image17.wmf" /><Relationship Id="rId7" Type="http://schemas.openxmlformats.org/officeDocument/2006/relationships/image" Target="../media/image18.wmf" /><Relationship Id="rId8" Type="http://schemas.openxmlformats.org/officeDocument/2006/relationships/image" Target="../media/image19.wmf" /><Relationship Id="rId9" Type="http://schemas.openxmlformats.org/officeDocument/2006/relationships/image" Target="../media/image20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Relationship Id="rId2" Type="http://schemas.openxmlformats.org/officeDocument/2006/relationships/image" Target="../media/image24.wmf" /><Relationship Id="rId3" Type="http://schemas.openxmlformats.org/officeDocument/2006/relationships/image" Target="../media/image25.wmf" /><Relationship Id="rId4" Type="http://schemas.openxmlformats.org/officeDocument/2006/relationships/image" Target="../media/image27.wmf" /><Relationship Id="rId5" Type="http://schemas.openxmlformats.org/officeDocument/2006/relationships/image" Target="../media/image28.wmf" /><Relationship Id="rId6" Type="http://schemas.openxmlformats.org/officeDocument/2006/relationships/image" Target="../media/image2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Relationship Id="rId2" Type="http://schemas.openxmlformats.org/officeDocument/2006/relationships/image" Target="../media/image25.wmf" /><Relationship Id="rId3" Type="http://schemas.openxmlformats.org/officeDocument/2006/relationships/image" Target="../media/image30.emf" /><Relationship Id="rId4" Type="http://schemas.openxmlformats.org/officeDocument/2006/relationships/image" Target="../media/image31.emf" /><Relationship Id="rId5" Type="http://schemas.openxmlformats.org/officeDocument/2006/relationships/image" Target="../media/image32.emf" /><Relationship Id="rId6" Type="http://schemas.openxmlformats.org/officeDocument/2006/relationships/image" Target="../media/image29.wmf" /><Relationship Id="rId7" Type="http://schemas.openxmlformats.org/officeDocument/2006/relationships/image" Target="../media/image27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wmf" /><Relationship Id="rId10" Type="http://schemas.openxmlformats.org/officeDocument/2006/relationships/image" Target="../media/image29.wmf" /><Relationship Id="rId11" Type="http://schemas.openxmlformats.org/officeDocument/2006/relationships/image" Target="../media/image27.wmf" /><Relationship Id="rId2" Type="http://schemas.openxmlformats.org/officeDocument/2006/relationships/image" Target="../media/image25.wmf" /><Relationship Id="rId3" Type="http://schemas.openxmlformats.org/officeDocument/2006/relationships/image" Target="../media/image33.emf" /><Relationship Id="rId4" Type="http://schemas.openxmlformats.org/officeDocument/2006/relationships/image" Target="../media/image32.emf" /><Relationship Id="rId5" Type="http://schemas.openxmlformats.org/officeDocument/2006/relationships/image" Target="../media/image34.emf" /><Relationship Id="rId6" Type="http://schemas.openxmlformats.org/officeDocument/2006/relationships/image" Target="../media/image35.emf" /><Relationship Id="rId7" Type="http://schemas.openxmlformats.org/officeDocument/2006/relationships/image" Target="../media/image36.emf" /><Relationship Id="rId8" Type="http://schemas.openxmlformats.org/officeDocument/2006/relationships/image" Target="../media/image37.emf" /><Relationship Id="rId9" Type="http://schemas.openxmlformats.org/officeDocument/2006/relationships/image" Target="../media/image38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9.emf" /><Relationship Id="rId2" Type="http://schemas.openxmlformats.org/officeDocument/2006/relationships/image" Target="../media/image41.wmf" /><Relationship Id="rId3" Type="http://schemas.openxmlformats.org/officeDocument/2006/relationships/image" Target="../media/image42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3.emf" /><Relationship Id="rId2" Type="http://schemas.openxmlformats.org/officeDocument/2006/relationships/image" Target="../media/image44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5.emf" /><Relationship Id="rId2" Type="http://schemas.openxmlformats.org/officeDocument/2006/relationships/image" Target="../media/image46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7.wmf" /><Relationship Id="rId10" Type="http://schemas.openxmlformats.org/officeDocument/2006/relationships/image" Target="../media/image56.wmf" /><Relationship Id="rId11" Type="http://schemas.openxmlformats.org/officeDocument/2006/relationships/image" Target="../media/image57.wmf" /><Relationship Id="rId12" Type="http://schemas.openxmlformats.org/officeDocument/2006/relationships/image" Target="../media/image58.wmf" /><Relationship Id="rId2" Type="http://schemas.openxmlformats.org/officeDocument/2006/relationships/image" Target="../media/image48.wmf" /><Relationship Id="rId3" Type="http://schemas.openxmlformats.org/officeDocument/2006/relationships/image" Target="../media/image49.wmf" /><Relationship Id="rId4" Type="http://schemas.openxmlformats.org/officeDocument/2006/relationships/image" Target="../media/image50.wmf" /><Relationship Id="rId5" Type="http://schemas.openxmlformats.org/officeDocument/2006/relationships/image" Target="../media/image51.wmf" /><Relationship Id="rId6" Type="http://schemas.openxmlformats.org/officeDocument/2006/relationships/image" Target="../media/image52.wmf" /><Relationship Id="rId7" Type="http://schemas.openxmlformats.org/officeDocument/2006/relationships/image" Target="../media/image53.wmf" /><Relationship Id="rId8" Type="http://schemas.openxmlformats.org/officeDocument/2006/relationships/image" Target="../media/image54.wmf" /><Relationship Id="rId9" Type="http://schemas.openxmlformats.org/officeDocument/2006/relationships/image" Target="../media/image5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7BFDB37-B905-4484-8C1F-BF8835C2E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265EDC7-D75E-43BE-A866-BB2A47E2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5A1B0D6-CBB0-4E96-88DD-B9ECFA2F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020BC82-1B57-49D0-9784-9DA2824D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5430462-B091-43B6-8A80-A951865E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6B530230-660C-4214-86E0-607E5BE1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5789FB4-1953-4F1D-BC8C-36F19AA7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805079C-4B02-48DE-9B75-8CB220A3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5445F75-15E9-4F2A-89F1-42E2553A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A1FB74D-3528-45AA-A314-912B6FD04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7323312-D498-4E0C-8DD1-6A33C9C06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B8C537-21A1-411A-B206-930A4A8B9B97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2"/>
            <p:custDataLst>
              <p:tags r:id="rId5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B7B5778-4707-4AB7-AC55-5F8E362B649F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2"/>
            <p:custDataLst>
              <p:tags r:id="rId5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5B8CFB6-A578-40C1-9919-7F58640D56DC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2"/>
            <p:custDataLst>
              <p:tags r:id="rId5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5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285577A-6057-4AEB-8ED3-8872FFEB0BBC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12"/>
            <p:custDataLst>
              <p:tags r:id="rId6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7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14"/>
            <p:custDataLst>
              <p:tags r:id="rId7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300BD7D1-5133-44CA-9E64-2A0D86537C06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12"/>
            <p:custDataLst>
              <p:tags r:id="rId8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13"/>
            <p:custDataLst>
              <p:tags r:id="rId9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3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9AB1F13-E12C-4E8C-9C78-D909C25756D8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2"/>
            <p:custDataLst>
              <p:tags r:id="rId4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日期占位符 1027"/>
          <p:cNvSpPr>
            <a:spLocks noGrp="1" noChangeArrowheads="1"/>
          </p:cNvSpPr>
          <p:nvPr>
            <p:ph type="dt" sz="half" idx="2"/>
            <p:custDataLst>
              <p:tags r:id="rId2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1028"/>
          <p:cNvSpPr>
            <a:spLocks noGrp="1" noChangeArrowheads="1"/>
          </p:cNvSpPr>
          <p:nvPr>
            <p:ph type="ftr" sz="quarter" idx="3"/>
            <p:custDataLst>
              <p:tags r:id="rId3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1029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C40953D-EE89-4AB4-AEA9-F680BE5699E8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5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AF470FC1-7340-4D0B-A017-EA21E6AF1AED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12"/>
            <p:custDataLst>
              <p:tags r:id="rId6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7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5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AC414D0-739E-493C-B2B9-634527AF0EF2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12"/>
            <p:custDataLst>
              <p:tags r:id="rId6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7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57200" y="1600200"/>
            <a:ext cx="8229600" cy="4525963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B4EE639-36AD-420D-8815-A04B2976BBFC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2"/>
            <p:custDataLst>
              <p:tags r:id="rId5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8E4CEC0-EA2D-40FC-802F-F9C6F820529A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2"/>
            <p:custDataLst>
              <p:tags r:id="rId5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3"/>
            <p:custDataLst>
              <p:tags r:id="rId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14"/>
            <p:custDataLst>
              <p:tags r:id="rId7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653C804-E528-407E-99C3-D0A26748FC2B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12"/>
            <p:custDataLst>
              <p:tags r:id="rId8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13"/>
            <p:custDataLst>
              <p:tags r:id="rId9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9"/>
          <p:cNvSpPr>
            <a:spLocks noGrp="1" noChangeArrowheads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41FAC1B-3A04-40B5-A8DB-45334B985C18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日期占位符 1027"/>
          <p:cNvSpPr>
            <a:spLocks noGrp="1" noChangeArrowheads="1"/>
          </p:cNvSpPr>
          <p:nvPr>
            <p:ph type="dt" sz="half" idx="12"/>
            <p:custDataLst>
              <p:tags r:id="rId7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页脚占位符 1028"/>
          <p:cNvSpPr>
            <a:spLocks noGrp="1" noChangeArrowheads="1"/>
          </p:cNvSpPr>
          <p:nvPr>
            <p:ph type="ftr" sz="quarter" idx="13"/>
            <p:custDataLst>
              <p:tags r:id="rId8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ags" Target="../tags/tag168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/>
      <p:sp>
        <p:nvSpPr>
          <p:cNvPr id="1026" name="标题 1025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  <p:custDataLst>
              <p:tags r:id="rId16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 noChangeArrowheads="1"/>
          </p:cNvSpPr>
          <p:nvPr>
            <p:ph type="dt" sz="half" idx="2"/>
            <p:custDataLst>
              <p:tags r:id="rId17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1028"/>
          <p:cNvSpPr>
            <a:spLocks noGrp="1" noChangeArrowheads="1"/>
          </p:cNvSpPr>
          <p:nvPr>
            <p:ph type="ftr" sz="quarter" idx="3"/>
            <p:custDataLst>
              <p:tags r:id="rId18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1029"/>
          <p:cNvSpPr>
            <a:spLocks noGrp="1" noChangeArrowheads="1"/>
          </p:cNvSpPr>
          <p:nvPr>
            <p:ph type="sldNum" sz="quarter" idx="4"/>
            <p:custDataLst>
              <p:tags r:id="rId19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0F3DADE3-FE3B-4A82-996C-D6509CBAD3AA}" type="slidenum"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buSzTx/>
        <a:defRPr sz="4400" kern="120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buSzTx/>
        <a:defRPr sz="4400">
          <a:solidFill>
            <a:srgbClr val="000000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SzTx/>
        <a:buChar char="•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SzTx/>
        <a:buChar char="–"/>
        <a:defRPr sz="28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SzTx/>
        <a:buChar char="•"/>
        <a:defRPr sz="2400"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SzTx/>
        <a:buChar char="–"/>
        <a:defRPr sz="2000"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SzTx/>
        <a:buChar char="»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ClrTx/>
        <a:buSzTx/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ClrTx/>
        <a:buSzTx/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ClrTx/>
        <a:buSzTx/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ClrTx/>
        <a:buSzTx/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50000"/>
        </a:spcBef>
        <a:spcAft>
          <a:spcPct val="0"/>
        </a:spcAft>
        <a:buFont typeface="Arial" pitchFamily="34" charset="0"/>
        <a:buNone/>
        <a:defRPr sz="3600" b="1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9.xml" /><Relationship Id="rId3" Type="http://schemas.openxmlformats.org/officeDocument/2006/relationships/image" Target="../media/image2.jpeg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3.bin" TargetMode="Internal" /><Relationship Id="rId11" Type="http://schemas.openxmlformats.org/officeDocument/2006/relationships/image" Target="../media/image5.wmf" /><Relationship Id="rId12" Type="http://schemas.openxmlformats.org/officeDocument/2006/relationships/tags" Target="../tags/tag176.xml" /><Relationship Id="rId13" Type="http://schemas.openxmlformats.org/officeDocument/2006/relationships/oleObject" Target="../embeddings/oleObject4.bin" TargetMode="Internal" /><Relationship Id="rId14" Type="http://schemas.openxmlformats.org/officeDocument/2006/relationships/image" Target="../media/image6.wmf" /><Relationship Id="rId15" Type="http://schemas.openxmlformats.org/officeDocument/2006/relationships/tags" Target="../tags/tag177.xml" /><Relationship Id="rId16" Type="http://schemas.openxmlformats.org/officeDocument/2006/relationships/oleObject" Target="../embeddings/oleObject5.bin" TargetMode="Internal" /><Relationship Id="rId17" Type="http://schemas.openxmlformats.org/officeDocument/2006/relationships/image" Target="../media/image7.wmf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72.xml" /><Relationship Id="rId20" Type="http://schemas.openxmlformats.org/officeDocument/2006/relationships/oleObject" Target="../embeddings/oleObject6.bin" TargetMode="Internal" /><Relationship Id="rId21" Type="http://schemas.openxmlformats.org/officeDocument/2006/relationships/image" Target="../media/image8.wmf" /><Relationship Id="rId22" Type="http://schemas.openxmlformats.org/officeDocument/2006/relationships/tags" Target="../tags/tag180.xml" /><Relationship Id="rId23" Type="http://schemas.openxmlformats.org/officeDocument/2006/relationships/oleObject" Target="../embeddings/oleObject7.bin" TargetMode="Internal" /><Relationship Id="rId24" Type="http://schemas.openxmlformats.org/officeDocument/2006/relationships/image" Target="../media/image9.wmf" /><Relationship Id="rId25" Type="http://schemas.openxmlformats.org/officeDocument/2006/relationships/tags" Target="../tags/tag181.xml" /><Relationship Id="rId26" Type="http://schemas.openxmlformats.org/officeDocument/2006/relationships/oleObject" Target="../embeddings/oleObject8.bin" TargetMode="Internal" /><Relationship Id="rId27" Type="http://schemas.openxmlformats.org/officeDocument/2006/relationships/image" Target="../media/image10.wmf" /><Relationship Id="rId28" Type="http://schemas.openxmlformats.org/officeDocument/2006/relationships/tags" Target="../tags/tag182.xml" /><Relationship Id="rId29" Type="http://schemas.openxmlformats.org/officeDocument/2006/relationships/oleObject" Target="../embeddings/oleObject9.bin" TargetMode="Internal" /><Relationship Id="rId3" Type="http://schemas.openxmlformats.org/officeDocument/2006/relationships/tags" Target="../tags/tag173.xml" /><Relationship Id="rId30" Type="http://schemas.openxmlformats.org/officeDocument/2006/relationships/image" Target="../media/image11.wmf" /><Relationship Id="rId31" Type="http://schemas.openxmlformats.org/officeDocument/2006/relationships/tags" Target="../tags/tag183.xml" /><Relationship Id="rId32" Type="http://schemas.openxmlformats.org/officeDocument/2006/relationships/vmlDrawing" Target="../drawings/vmlDrawing1.v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3.wmf" /><Relationship Id="rId6" Type="http://schemas.openxmlformats.org/officeDocument/2006/relationships/tags" Target="../tags/tag174.xml" /><Relationship Id="rId7" Type="http://schemas.openxmlformats.org/officeDocument/2006/relationships/oleObject" Target="../embeddings/oleObject2.bin" TargetMode="Internal" /><Relationship Id="rId8" Type="http://schemas.openxmlformats.org/officeDocument/2006/relationships/image" Target="../media/image4.wmf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oleObject" Target="../embeddings/oleObject10.bin" TargetMode="Internal" /><Relationship Id="rId19" Type="http://schemas.openxmlformats.org/officeDocument/2006/relationships/image" Target="../media/image12.wmf" /><Relationship Id="rId2" Type="http://schemas.openxmlformats.org/officeDocument/2006/relationships/tags" Target="../tags/tag184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oleObject" Target="../embeddings/oleObject11.bin" TargetMode="Internal" /><Relationship Id="rId23" Type="http://schemas.openxmlformats.org/officeDocument/2006/relationships/image" Target="../media/image13.wmf" /><Relationship Id="rId24" Type="http://schemas.openxmlformats.org/officeDocument/2006/relationships/tags" Target="../tags/tag202.xml" /><Relationship Id="rId25" Type="http://schemas.openxmlformats.org/officeDocument/2006/relationships/oleObject" Target="../embeddings/oleObject12.bin" TargetMode="Internal" /><Relationship Id="rId26" Type="http://schemas.openxmlformats.org/officeDocument/2006/relationships/image" Target="../media/image14.wmf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85.xml" /><Relationship Id="rId30" Type="http://schemas.openxmlformats.org/officeDocument/2006/relationships/tags" Target="../tags/tag206.xml" /><Relationship Id="rId31" Type="http://schemas.openxmlformats.org/officeDocument/2006/relationships/tags" Target="../tags/tag207.xml" /><Relationship Id="rId32" Type="http://schemas.openxmlformats.org/officeDocument/2006/relationships/tags" Target="../tags/tag208.xml" /><Relationship Id="rId33" Type="http://schemas.openxmlformats.org/officeDocument/2006/relationships/tags" Target="../tags/tag209.xml" /><Relationship Id="rId34" Type="http://schemas.openxmlformats.org/officeDocument/2006/relationships/oleObject" Target="../embeddings/oleObject13.bin" TargetMode="Internal" /><Relationship Id="rId35" Type="http://schemas.openxmlformats.org/officeDocument/2006/relationships/image" Target="../media/image15.wmf" /><Relationship Id="rId36" Type="http://schemas.openxmlformats.org/officeDocument/2006/relationships/tags" Target="../tags/tag210.xml" /><Relationship Id="rId37" Type="http://schemas.openxmlformats.org/officeDocument/2006/relationships/oleObject" Target="../embeddings/oleObject14.bin" TargetMode="Internal" /><Relationship Id="rId38" Type="http://schemas.openxmlformats.org/officeDocument/2006/relationships/image" Target="../media/image16.wmf" /><Relationship Id="rId39" Type="http://schemas.openxmlformats.org/officeDocument/2006/relationships/tags" Target="../tags/tag211.xml" /><Relationship Id="rId4" Type="http://schemas.openxmlformats.org/officeDocument/2006/relationships/tags" Target="../tags/tag186.xml" /><Relationship Id="rId40" Type="http://schemas.openxmlformats.org/officeDocument/2006/relationships/oleObject" Target="../embeddings/oleObject15.bin" TargetMode="Internal" /><Relationship Id="rId41" Type="http://schemas.openxmlformats.org/officeDocument/2006/relationships/image" Target="../media/image17.wmf" /><Relationship Id="rId42" Type="http://schemas.openxmlformats.org/officeDocument/2006/relationships/tags" Target="../tags/tag212.xml" /><Relationship Id="rId43" Type="http://schemas.openxmlformats.org/officeDocument/2006/relationships/oleObject" Target="../embeddings/oleObject16.bin" TargetMode="Internal" /><Relationship Id="rId44" Type="http://schemas.openxmlformats.org/officeDocument/2006/relationships/image" Target="../media/image18.wmf" /><Relationship Id="rId45" Type="http://schemas.openxmlformats.org/officeDocument/2006/relationships/tags" Target="../tags/tag213.xml" /><Relationship Id="rId46" Type="http://schemas.openxmlformats.org/officeDocument/2006/relationships/oleObject" Target="../embeddings/oleObject17.bin" TargetMode="Internal" /><Relationship Id="rId47" Type="http://schemas.openxmlformats.org/officeDocument/2006/relationships/image" Target="../media/image19.wmf" /><Relationship Id="rId48" Type="http://schemas.openxmlformats.org/officeDocument/2006/relationships/tags" Target="../tags/tag214.xml" /><Relationship Id="rId49" Type="http://schemas.openxmlformats.org/officeDocument/2006/relationships/tags" Target="../tags/tag215.xml" /><Relationship Id="rId5" Type="http://schemas.openxmlformats.org/officeDocument/2006/relationships/tags" Target="../tags/tag187.xml" /><Relationship Id="rId50" Type="http://schemas.openxmlformats.org/officeDocument/2006/relationships/tags" Target="../tags/tag216.xml" /><Relationship Id="rId51" Type="http://schemas.openxmlformats.org/officeDocument/2006/relationships/tags" Target="../tags/tag217.xml" /><Relationship Id="rId52" Type="http://schemas.openxmlformats.org/officeDocument/2006/relationships/tags" Target="../tags/tag218.xml" /><Relationship Id="rId53" Type="http://schemas.openxmlformats.org/officeDocument/2006/relationships/oleObject" Target="../embeddings/oleObject18.bin" TargetMode="Internal" /><Relationship Id="rId54" Type="http://schemas.openxmlformats.org/officeDocument/2006/relationships/image" Target="../media/image20.wmf" /><Relationship Id="rId55" Type="http://schemas.openxmlformats.org/officeDocument/2006/relationships/tags" Target="../tags/tag219.xml" /><Relationship Id="rId56" Type="http://schemas.openxmlformats.org/officeDocument/2006/relationships/oleObject" Target="../embeddings/oleObject19.bin" TargetMode="Internal" /><Relationship Id="rId57" Type="http://schemas.openxmlformats.org/officeDocument/2006/relationships/image" Target="../media/image21.wmf" /><Relationship Id="rId58" Type="http://schemas.openxmlformats.org/officeDocument/2006/relationships/image" Target="../media/image22.png" /><Relationship Id="rId59" Type="http://schemas.openxmlformats.org/officeDocument/2006/relationships/tags" Target="../tags/tag220.xml" /><Relationship Id="rId6" Type="http://schemas.openxmlformats.org/officeDocument/2006/relationships/tags" Target="../tags/tag188.xml" /><Relationship Id="rId60" Type="http://schemas.openxmlformats.org/officeDocument/2006/relationships/vmlDrawing" Target="../drawings/vmlDrawing2.v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image" Target="../media/image24.wmf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21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22.xml" /><Relationship Id="rId30" Type="http://schemas.openxmlformats.org/officeDocument/2006/relationships/tags" Target="../tags/tag245.xml" /><Relationship Id="rId31" Type="http://schemas.openxmlformats.org/officeDocument/2006/relationships/oleObject" Target="../embeddings/oleObject22.bin" TargetMode="Internal" /><Relationship Id="rId32" Type="http://schemas.openxmlformats.org/officeDocument/2006/relationships/image" Target="../media/image25.wmf" /><Relationship Id="rId33" Type="http://schemas.openxmlformats.org/officeDocument/2006/relationships/tags" Target="../tags/tag246.xml" /><Relationship Id="rId34" Type="http://schemas.openxmlformats.org/officeDocument/2006/relationships/tags" Target="../tags/tag247.xml" /><Relationship Id="rId35" Type="http://schemas.openxmlformats.org/officeDocument/2006/relationships/tags" Target="../tags/tag248.xml" /><Relationship Id="rId36" Type="http://schemas.openxmlformats.org/officeDocument/2006/relationships/tags" Target="../tags/tag249.xml" /><Relationship Id="rId37" Type="http://schemas.openxmlformats.org/officeDocument/2006/relationships/tags" Target="../tags/tag250.xml" /><Relationship Id="rId38" Type="http://schemas.openxmlformats.org/officeDocument/2006/relationships/tags" Target="../tags/tag251.xml" /><Relationship Id="rId39" Type="http://schemas.openxmlformats.org/officeDocument/2006/relationships/tags" Target="../tags/tag252.xml" /><Relationship Id="rId4" Type="http://schemas.openxmlformats.org/officeDocument/2006/relationships/tags" Target="../tags/tag223.xml" /><Relationship Id="rId40" Type="http://schemas.openxmlformats.org/officeDocument/2006/relationships/tags" Target="../tags/tag253.xml" /><Relationship Id="rId41" Type="http://schemas.openxmlformats.org/officeDocument/2006/relationships/tags" Target="../tags/tag254.xml" /><Relationship Id="rId42" Type="http://schemas.openxmlformats.org/officeDocument/2006/relationships/image" Target="../media/image26.wmf" /><Relationship Id="rId43" Type="http://schemas.openxmlformats.org/officeDocument/2006/relationships/tags" Target="../tags/tag255.xml" /><Relationship Id="rId44" Type="http://schemas.openxmlformats.org/officeDocument/2006/relationships/tags" Target="../tags/tag256.xml" /><Relationship Id="rId45" Type="http://schemas.openxmlformats.org/officeDocument/2006/relationships/tags" Target="../tags/tag257.xml" /><Relationship Id="rId46" Type="http://schemas.openxmlformats.org/officeDocument/2006/relationships/tags" Target="../tags/tag258.xml" /><Relationship Id="rId47" Type="http://schemas.openxmlformats.org/officeDocument/2006/relationships/tags" Target="../tags/tag259.xml" /><Relationship Id="rId48" Type="http://schemas.openxmlformats.org/officeDocument/2006/relationships/oleObject" Target="../embeddings/oleObject23.bin" TargetMode="Internal" /><Relationship Id="rId49" Type="http://schemas.openxmlformats.org/officeDocument/2006/relationships/image" Target="../media/image27.wmf" /><Relationship Id="rId5" Type="http://schemas.openxmlformats.org/officeDocument/2006/relationships/tags" Target="../tags/tag224.xml" /><Relationship Id="rId50" Type="http://schemas.openxmlformats.org/officeDocument/2006/relationships/tags" Target="../tags/tag260.xml" /><Relationship Id="rId51" Type="http://schemas.openxmlformats.org/officeDocument/2006/relationships/tags" Target="../tags/tag261.xml" /><Relationship Id="rId52" Type="http://schemas.openxmlformats.org/officeDocument/2006/relationships/tags" Target="../tags/tag262.xml" /><Relationship Id="rId53" Type="http://schemas.openxmlformats.org/officeDocument/2006/relationships/tags" Target="../tags/tag263.xml" /><Relationship Id="rId54" Type="http://schemas.openxmlformats.org/officeDocument/2006/relationships/tags" Target="../tags/tag264.xml" /><Relationship Id="rId55" Type="http://schemas.openxmlformats.org/officeDocument/2006/relationships/tags" Target="../tags/tag265.xml" /><Relationship Id="rId56" Type="http://schemas.openxmlformats.org/officeDocument/2006/relationships/tags" Target="../tags/tag266.xml" /><Relationship Id="rId57" Type="http://schemas.openxmlformats.org/officeDocument/2006/relationships/tags" Target="../tags/tag267.xml" /><Relationship Id="rId58" Type="http://schemas.openxmlformats.org/officeDocument/2006/relationships/tags" Target="../tags/tag268.xml" /><Relationship Id="rId59" Type="http://schemas.openxmlformats.org/officeDocument/2006/relationships/tags" Target="../tags/tag269.xml" /><Relationship Id="rId6" Type="http://schemas.openxmlformats.org/officeDocument/2006/relationships/oleObject" Target="../embeddings/oleObject20.bin" TargetMode="Internal" /><Relationship Id="rId60" Type="http://schemas.openxmlformats.org/officeDocument/2006/relationships/tags" Target="../tags/tag270.xml" /><Relationship Id="rId61" Type="http://schemas.openxmlformats.org/officeDocument/2006/relationships/oleObject" Target="../embeddings/oleObject24.bin" TargetMode="Internal" /><Relationship Id="rId62" Type="http://schemas.openxmlformats.org/officeDocument/2006/relationships/image" Target="../media/image28.wmf" /><Relationship Id="rId63" Type="http://schemas.openxmlformats.org/officeDocument/2006/relationships/tags" Target="../tags/tag271.xml" /><Relationship Id="rId64" Type="http://schemas.openxmlformats.org/officeDocument/2006/relationships/oleObject" Target="../embeddings/oleObject25.bin" TargetMode="Internal" /><Relationship Id="rId65" Type="http://schemas.openxmlformats.org/officeDocument/2006/relationships/image" Target="../media/image29.wmf" /><Relationship Id="rId66" Type="http://schemas.openxmlformats.org/officeDocument/2006/relationships/tags" Target="../tags/tag272.xml" /><Relationship Id="rId67" Type="http://schemas.openxmlformats.org/officeDocument/2006/relationships/oleObject" Target="../embeddings/oleObject26.bin" TargetMode="Internal" /><Relationship Id="rId68" Type="http://schemas.openxmlformats.org/officeDocument/2006/relationships/vmlDrawing" Target="../drawings/vmlDrawing3.vml" /><Relationship Id="rId7" Type="http://schemas.openxmlformats.org/officeDocument/2006/relationships/image" Target="../media/image23.wmf" /><Relationship Id="rId8" Type="http://schemas.openxmlformats.org/officeDocument/2006/relationships/tags" Target="../tags/tag225.xml" /><Relationship Id="rId9" Type="http://schemas.openxmlformats.org/officeDocument/2006/relationships/oleObject" Target="../embeddings/oleObject21.bin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3.xml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22" Type="http://schemas.openxmlformats.org/officeDocument/2006/relationships/tags" Target="../tags/tag291.xml" /><Relationship Id="rId23" Type="http://schemas.openxmlformats.org/officeDocument/2006/relationships/tags" Target="../tags/tag292.xml" /><Relationship Id="rId24" Type="http://schemas.openxmlformats.org/officeDocument/2006/relationships/tags" Target="../tags/tag293.xml" /><Relationship Id="rId25" Type="http://schemas.openxmlformats.org/officeDocument/2006/relationships/tags" Target="../tags/tag294.xml" /><Relationship Id="rId26" Type="http://schemas.openxmlformats.org/officeDocument/2006/relationships/tags" Target="../tags/tag295.xml" /><Relationship Id="rId27" Type="http://schemas.openxmlformats.org/officeDocument/2006/relationships/tags" Target="../tags/tag296.xml" /><Relationship Id="rId28" Type="http://schemas.openxmlformats.org/officeDocument/2006/relationships/oleObject" Target="../embeddings/oleObject28.bin" TargetMode="Internal" /><Relationship Id="rId29" Type="http://schemas.openxmlformats.org/officeDocument/2006/relationships/image" Target="../media/image25.wmf" /><Relationship Id="rId3" Type="http://schemas.openxmlformats.org/officeDocument/2006/relationships/tags" Target="../tags/tag274.xml" /><Relationship Id="rId30" Type="http://schemas.openxmlformats.org/officeDocument/2006/relationships/tags" Target="../tags/tag297.xml" /><Relationship Id="rId31" Type="http://schemas.openxmlformats.org/officeDocument/2006/relationships/tags" Target="../tags/tag298.xml" /><Relationship Id="rId32" Type="http://schemas.openxmlformats.org/officeDocument/2006/relationships/tags" Target="../tags/tag299.xml" /><Relationship Id="rId33" Type="http://schemas.openxmlformats.org/officeDocument/2006/relationships/tags" Target="../tags/tag300.xml" /><Relationship Id="rId34" Type="http://schemas.openxmlformats.org/officeDocument/2006/relationships/tags" Target="../tags/tag301.xml" /><Relationship Id="rId35" Type="http://schemas.openxmlformats.org/officeDocument/2006/relationships/tags" Target="../tags/tag302.xml" /><Relationship Id="rId36" Type="http://schemas.openxmlformats.org/officeDocument/2006/relationships/tags" Target="../tags/tag303.xml" /><Relationship Id="rId37" Type="http://schemas.openxmlformats.org/officeDocument/2006/relationships/tags" Target="../tags/tag304.xml" /><Relationship Id="rId38" Type="http://schemas.openxmlformats.org/officeDocument/2006/relationships/tags" Target="../tags/tag305.xml" /><Relationship Id="rId39" Type="http://schemas.openxmlformats.org/officeDocument/2006/relationships/image" Target="../media/image26.wmf" /><Relationship Id="rId4" Type="http://schemas.openxmlformats.org/officeDocument/2006/relationships/tags" Target="../tags/tag275.xml" /><Relationship Id="rId40" Type="http://schemas.openxmlformats.org/officeDocument/2006/relationships/tags" Target="../tags/tag306.xml" /><Relationship Id="rId41" Type="http://schemas.openxmlformats.org/officeDocument/2006/relationships/tags" Target="../tags/tag307.xml" /><Relationship Id="rId42" Type="http://schemas.openxmlformats.org/officeDocument/2006/relationships/tags" Target="../tags/tag308.xml" /><Relationship Id="rId43" Type="http://schemas.openxmlformats.org/officeDocument/2006/relationships/tags" Target="../tags/tag309.xml" /><Relationship Id="rId44" Type="http://schemas.openxmlformats.org/officeDocument/2006/relationships/tags" Target="../tags/tag310.xml" /><Relationship Id="rId45" Type="http://schemas.openxmlformats.org/officeDocument/2006/relationships/tags" Target="../tags/tag311.xml" /><Relationship Id="rId46" Type="http://schemas.openxmlformats.org/officeDocument/2006/relationships/oleObject" Target="../embeddings/Document1.doc" TargetMode="Internal" /><Relationship Id="rId47" Type="http://schemas.openxmlformats.org/officeDocument/2006/relationships/image" Target="../media/image30.emf" /><Relationship Id="rId48" Type="http://schemas.openxmlformats.org/officeDocument/2006/relationships/tags" Target="../tags/tag312.xml" /><Relationship Id="rId49" Type="http://schemas.openxmlformats.org/officeDocument/2006/relationships/oleObject" Target="../embeddings/Document2.doc" TargetMode="Internal" /><Relationship Id="rId5" Type="http://schemas.openxmlformats.org/officeDocument/2006/relationships/tags" Target="../tags/tag276.xml" /><Relationship Id="rId50" Type="http://schemas.openxmlformats.org/officeDocument/2006/relationships/image" Target="../media/image31.emf" /><Relationship Id="rId51" Type="http://schemas.openxmlformats.org/officeDocument/2006/relationships/tags" Target="../tags/tag313.xml" /><Relationship Id="rId52" Type="http://schemas.openxmlformats.org/officeDocument/2006/relationships/oleObject" Target="../embeddings/Document3.doc" TargetMode="Internal" /><Relationship Id="rId53" Type="http://schemas.openxmlformats.org/officeDocument/2006/relationships/image" Target="../media/image32.emf" /><Relationship Id="rId54" Type="http://schemas.openxmlformats.org/officeDocument/2006/relationships/tags" Target="../tags/tag314.xml" /><Relationship Id="rId55" Type="http://schemas.openxmlformats.org/officeDocument/2006/relationships/oleObject" Target="../embeddings/oleObject29.bin" TargetMode="Internal" /><Relationship Id="rId56" Type="http://schemas.openxmlformats.org/officeDocument/2006/relationships/image" Target="../media/image29.wmf" /><Relationship Id="rId57" Type="http://schemas.openxmlformats.org/officeDocument/2006/relationships/tags" Target="../tags/tag315.xml" /><Relationship Id="rId58" Type="http://schemas.openxmlformats.org/officeDocument/2006/relationships/oleObject" Target="../embeddings/oleObject30.bin" TargetMode="Internal" /><Relationship Id="rId59" Type="http://schemas.openxmlformats.org/officeDocument/2006/relationships/image" Target="../media/image27.wmf" /><Relationship Id="rId6" Type="http://schemas.openxmlformats.org/officeDocument/2006/relationships/oleObject" Target="../embeddings/oleObject27.bin" TargetMode="Internal" /><Relationship Id="rId60" Type="http://schemas.openxmlformats.org/officeDocument/2006/relationships/vmlDrawing" Target="../drawings/vmlDrawing4.vml" /><Relationship Id="rId7" Type="http://schemas.openxmlformats.org/officeDocument/2006/relationships/image" Target="../media/image23.wmf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14" Type="http://schemas.openxmlformats.org/officeDocument/2006/relationships/tags" Target="../tags/tag326.xml" /><Relationship Id="rId15" Type="http://schemas.openxmlformats.org/officeDocument/2006/relationships/tags" Target="../tags/tag327.xml" /><Relationship Id="rId16" Type="http://schemas.openxmlformats.org/officeDocument/2006/relationships/tags" Target="../tags/tag328.xml" /><Relationship Id="rId17" Type="http://schemas.openxmlformats.org/officeDocument/2006/relationships/tags" Target="../tags/tag329.xml" /><Relationship Id="rId18" Type="http://schemas.openxmlformats.org/officeDocument/2006/relationships/tags" Target="../tags/tag330.xml" /><Relationship Id="rId19" Type="http://schemas.openxmlformats.org/officeDocument/2006/relationships/tags" Target="../tags/tag331.xml" /><Relationship Id="rId2" Type="http://schemas.openxmlformats.org/officeDocument/2006/relationships/tags" Target="../tags/tag316.xml" /><Relationship Id="rId20" Type="http://schemas.openxmlformats.org/officeDocument/2006/relationships/tags" Target="../tags/tag332.xml" /><Relationship Id="rId21" Type="http://schemas.openxmlformats.org/officeDocument/2006/relationships/tags" Target="../tags/tag333.xml" /><Relationship Id="rId22" Type="http://schemas.openxmlformats.org/officeDocument/2006/relationships/tags" Target="../tags/tag334.xml" /><Relationship Id="rId23" Type="http://schemas.openxmlformats.org/officeDocument/2006/relationships/tags" Target="../tags/tag335.xml" /><Relationship Id="rId24" Type="http://schemas.openxmlformats.org/officeDocument/2006/relationships/tags" Target="../tags/tag336.xml" /><Relationship Id="rId25" Type="http://schemas.openxmlformats.org/officeDocument/2006/relationships/tags" Target="../tags/tag337.xml" /><Relationship Id="rId26" Type="http://schemas.openxmlformats.org/officeDocument/2006/relationships/tags" Target="../tags/tag338.xml" /><Relationship Id="rId27" Type="http://schemas.openxmlformats.org/officeDocument/2006/relationships/tags" Target="../tags/tag339.xml" /><Relationship Id="rId28" Type="http://schemas.openxmlformats.org/officeDocument/2006/relationships/oleObject" Target="../embeddings/oleObject32.bin" TargetMode="Internal" /><Relationship Id="rId29" Type="http://schemas.openxmlformats.org/officeDocument/2006/relationships/image" Target="../media/image25.wmf" /><Relationship Id="rId3" Type="http://schemas.openxmlformats.org/officeDocument/2006/relationships/tags" Target="../tags/tag317.xml" /><Relationship Id="rId30" Type="http://schemas.openxmlformats.org/officeDocument/2006/relationships/tags" Target="../tags/tag340.xml" /><Relationship Id="rId31" Type="http://schemas.openxmlformats.org/officeDocument/2006/relationships/tags" Target="../tags/tag341.xml" /><Relationship Id="rId32" Type="http://schemas.openxmlformats.org/officeDocument/2006/relationships/tags" Target="../tags/tag342.xml" /><Relationship Id="rId33" Type="http://schemas.openxmlformats.org/officeDocument/2006/relationships/tags" Target="../tags/tag343.xml" /><Relationship Id="rId34" Type="http://schemas.openxmlformats.org/officeDocument/2006/relationships/tags" Target="../tags/tag344.xml" /><Relationship Id="rId35" Type="http://schemas.openxmlformats.org/officeDocument/2006/relationships/tags" Target="../tags/tag345.xml" /><Relationship Id="rId36" Type="http://schemas.openxmlformats.org/officeDocument/2006/relationships/tags" Target="../tags/tag346.xml" /><Relationship Id="rId37" Type="http://schemas.openxmlformats.org/officeDocument/2006/relationships/image" Target="../media/image26.wmf" /><Relationship Id="rId38" Type="http://schemas.openxmlformats.org/officeDocument/2006/relationships/tags" Target="../tags/tag347.xml" /><Relationship Id="rId39" Type="http://schemas.openxmlformats.org/officeDocument/2006/relationships/tags" Target="../tags/tag348.xml" /><Relationship Id="rId4" Type="http://schemas.openxmlformats.org/officeDocument/2006/relationships/tags" Target="../tags/tag318.xml" /><Relationship Id="rId40" Type="http://schemas.openxmlformats.org/officeDocument/2006/relationships/tags" Target="../tags/tag349.xml" /><Relationship Id="rId41" Type="http://schemas.openxmlformats.org/officeDocument/2006/relationships/tags" Target="../tags/tag350.xml" /><Relationship Id="rId42" Type="http://schemas.openxmlformats.org/officeDocument/2006/relationships/tags" Target="../tags/tag351.xml" /><Relationship Id="rId43" Type="http://schemas.openxmlformats.org/officeDocument/2006/relationships/tags" Target="../tags/tag352.xml" /><Relationship Id="rId44" Type="http://schemas.openxmlformats.org/officeDocument/2006/relationships/tags" Target="../tags/tag353.xml" /><Relationship Id="rId45" Type="http://schemas.openxmlformats.org/officeDocument/2006/relationships/tags" Target="../tags/tag354.xml" /><Relationship Id="rId46" Type="http://schemas.openxmlformats.org/officeDocument/2006/relationships/oleObject" Target="../embeddings/Document4.doc" TargetMode="Internal" /><Relationship Id="rId47" Type="http://schemas.openxmlformats.org/officeDocument/2006/relationships/image" Target="../media/image33.emf" /><Relationship Id="rId48" Type="http://schemas.openxmlformats.org/officeDocument/2006/relationships/tags" Target="../tags/tag355.xml" /><Relationship Id="rId49" Type="http://schemas.openxmlformats.org/officeDocument/2006/relationships/oleObject" Target="../embeddings/Document5.doc" TargetMode="Internal" /><Relationship Id="rId5" Type="http://schemas.openxmlformats.org/officeDocument/2006/relationships/tags" Target="../tags/tag319.xml" /><Relationship Id="rId50" Type="http://schemas.openxmlformats.org/officeDocument/2006/relationships/image" Target="../media/image32.emf" /><Relationship Id="rId51" Type="http://schemas.openxmlformats.org/officeDocument/2006/relationships/tags" Target="../tags/tag356.xml" /><Relationship Id="rId52" Type="http://schemas.openxmlformats.org/officeDocument/2006/relationships/oleObject" Target="../embeddings/Document6.doc" TargetMode="Internal" /><Relationship Id="rId53" Type="http://schemas.openxmlformats.org/officeDocument/2006/relationships/image" Target="../media/image34.emf" /><Relationship Id="rId54" Type="http://schemas.openxmlformats.org/officeDocument/2006/relationships/tags" Target="../tags/tag357.xml" /><Relationship Id="rId55" Type="http://schemas.openxmlformats.org/officeDocument/2006/relationships/oleObject" Target="../embeddings/Document7.doc" TargetMode="Internal" /><Relationship Id="rId56" Type="http://schemas.openxmlformats.org/officeDocument/2006/relationships/image" Target="../media/image35.emf" /><Relationship Id="rId57" Type="http://schemas.openxmlformats.org/officeDocument/2006/relationships/tags" Target="../tags/tag358.xml" /><Relationship Id="rId58" Type="http://schemas.openxmlformats.org/officeDocument/2006/relationships/oleObject" Target="../embeddings/Document8.doc" TargetMode="Internal" /><Relationship Id="rId59" Type="http://schemas.openxmlformats.org/officeDocument/2006/relationships/image" Target="../media/image36.emf" /><Relationship Id="rId6" Type="http://schemas.openxmlformats.org/officeDocument/2006/relationships/oleObject" Target="../embeddings/oleObject31.bin" TargetMode="Internal" /><Relationship Id="rId60" Type="http://schemas.openxmlformats.org/officeDocument/2006/relationships/tags" Target="../tags/tag359.xml" /><Relationship Id="rId61" Type="http://schemas.openxmlformats.org/officeDocument/2006/relationships/oleObject" Target="../embeddings/Document9.doc" TargetMode="Internal" /><Relationship Id="rId62" Type="http://schemas.openxmlformats.org/officeDocument/2006/relationships/image" Target="../media/image37.emf" /><Relationship Id="rId63" Type="http://schemas.openxmlformats.org/officeDocument/2006/relationships/tags" Target="../tags/tag360.xml" /><Relationship Id="rId64" Type="http://schemas.openxmlformats.org/officeDocument/2006/relationships/oleObject" Target="../embeddings/Document10.doc" TargetMode="Internal" /><Relationship Id="rId65" Type="http://schemas.openxmlformats.org/officeDocument/2006/relationships/image" Target="../media/image38.emf" /><Relationship Id="rId66" Type="http://schemas.openxmlformats.org/officeDocument/2006/relationships/tags" Target="../tags/tag361.xml" /><Relationship Id="rId67" Type="http://schemas.openxmlformats.org/officeDocument/2006/relationships/oleObject" Target="../embeddings/oleObject33.bin" TargetMode="Internal" /><Relationship Id="rId68" Type="http://schemas.openxmlformats.org/officeDocument/2006/relationships/image" Target="../media/image29.wmf" /><Relationship Id="rId69" Type="http://schemas.openxmlformats.org/officeDocument/2006/relationships/tags" Target="../tags/tag362.xml" /><Relationship Id="rId7" Type="http://schemas.openxmlformats.org/officeDocument/2006/relationships/image" Target="../media/image24.wmf" /><Relationship Id="rId70" Type="http://schemas.openxmlformats.org/officeDocument/2006/relationships/oleObject" Target="../embeddings/oleObject34.bin" TargetMode="Internal" /><Relationship Id="rId71" Type="http://schemas.openxmlformats.org/officeDocument/2006/relationships/image" Target="../media/image27.wmf" /><Relationship Id="rId72" Type="http://schemas.openxmlformats.org/officeDocument/2006/relationships/vmlDrawing" Target="../drawings/vmlDrawing5.v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8.xml" /><Relationship Id="rId11" Type="http://schemas.openxmlformats.org/officeDocument/2006/relationships/oleObject" Target="../embeddings/oleObject36.bin" TargetMode="Internal" /><Relationship Id="rId12" Type="http://schemas.openxmlformats.org/officeDocument/2006/relationships/image" Target="../media/image41.wmf" /><Relationship Id="rId13" Type="http://schemas.openxmlformats.org/officeDocument/2006/relationships/tags" Target="../tags/tag369.xml" /><Relationship Id="rId14" Type="http://schemas.openxmlformats.org/officeDocument/2006/relationships/oleObject" Target="../embeddings/oleObject37.bin" TargetMode="Internal" /><Relationship Id="rId15" Type="http://schemas.openxmlformats.org/officeDocument/2006/relationships/image" Target="../media/image42.wmf" /><Relationship Id="rId16" Type="http://schemas.openxmlformats.org/officeDocument/2006/relationships/tags" Target="../tags/tag370.xml" /><Relationship Id="rId17" Type="http://schemas.openxmlformats.org/officeDocument/2006/relationships/oleObject" Target="../embeddings/oleObject38.bin" TargetMode="Internal" /><Relationship Id="rId18" Type="http://schemas.openxmlformats.org/officeDocument/2006/relationships/tags" Target="../tags/tag371.xml" /><Relationship Id="rId19" Type="http://schemas.openxmlformats.org/officeDocument/2006/relationships/oleObject" Target="../embeddings/oleObject39.bin" TargetMode="Internal" /><Relationship Id="rId2" Type="http://schemas.openxmlformats.org/officeDocument/2006/relationships/tags" Target="../tags/tag363.xml" /><Relationship Id="rId20" Type="http://schemas.openxmlformats.org/officeDocument/2006/relationships/vmlDrawing" Target="../drawings/vmlDrawing6.v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oleObject" Target="../embeddings/oleObject35.bin" TargetMode="Internal" /><Relationship Id="rId6" Type="http://schemas.openxmlformats.org/officeDocument/2006/relationships/image" Target="../media/image39.emf" /><Relationship Id="rId7" Type="http://schemas.openxmlformats.org/officeDocument/2006/relationships/tags" Target="../tags/tag366.xml" /><Relationship Id="rId8" Type="http://schemas.openxmlformats.org/officeDocument/2006/relationships/image" Target="../media/image40.png" /><Relationship Id="rId9" Type="http://schemas.openxmlformats.org/officeDocument/2006/relationships/tags" Target="../tags/tag3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7.v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oleObject" Target="../embeddings/oleObject40.bin" TargetMode="Internal" /><Relationship Id="rId5" Type="http://schemas.openxmlformats.org/officeDocument/2006/relationships/image" Target="../media/image43.emf" /><Relationship Id="rId6" Type="http://schemas.openxmlformats.org/officeDocument/2006/relationships/tags" Target="../tags/tag374.xml" /><Relationship Id="rId7" Type="http://schemas.openxmlformats.org/officeDocument/2006/relationships/oleObject" Target="../embeddings/oleObject41.bin" TargetMode="Internal" /><Relationship Id="rId8" Type="http://schemas.openxmlformats.org/officeDocument/2006/relationships/image" Target="../media/image44.emf" /><Relationship Id="rId9" Type="http://schemas.openxmlformats.org/officeDocument/2006/relationships/tags" Target="../tags/tag3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8.v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oleObject" Target="../embeddings/oleObject42.bin" TargetMode="Internal" /><Relationship Id="rId5" Type="http://schemas.openxmlformats.org/officeDocument/2006/relationships/image" Target="../media/image45.emf" /><Relationship Id="rId6" Type="http://schemas.openxmlformats.org/officeDocument/2006/relationships/tags" Target="../tags/tag378.xml" /><Relationship Id="rId7" Type="http://schemas.openxmlformats.org/officeDocument/2006/relationships/oleObject" Target="../embeddings/oleObject43.bin" TargetMode="Internal" /><Relationship Id="rId8" Type="http://schemas.openxmlformats.org/officeDocument/2006/relationships/image" Target="../media/image46.emf" /><Relationship Id="rId9" Type="http://schemas.openxmlformats.org/officeDocument/2006/relationships/tags" Target="../tags/tag3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6.xml" /><Relationship Id="rId11" Type="http://schemas.openxmlformats.org/officeDocument/2006/relationships/oleObject" Target="../embeddings/oleObject45.bin" TargetMode="Internal" /><Relationship Id="rId12" Type="http://schemas.openxmlformats.org/officeDocument/2006/relationships/image" Target="../media/image48.wmf" /><Relationship Id="rId13" Type="http://schemas.openxmlformats.org/officeDocument/2006/relationships/tags" Target="../tags/tag387.xml" /><Relationship Id="rId14" Type="http://schemas.openxmlformats.org/officeDocument/2006/relationships/oleObject" Target="../embeddings/oleObject46.bin" TargetMode="Internal" /><Relationship Id="rId15" Type="http://schemas.openxmlformats.org/officeDocument/2006/relationships/image" Target="../media/image49.wmf" /><Relationship Id="rId16" Type="http://schemas.openxmlformats.org/officeDocument/2006/relationships/tags" Target="../tags/tag388.xml" /><Relationship Id="rId17" Type="http://schemas.openxmlformats.org/officeDocument/2006/relationships/oleObject" Target="../embeddings/oleObject47.bin" TargetMode="Internal" /><Relationship Id="rId18" Type="http://schemas.openxmlformats.org/officeDocument/2006/relationships/image" Target="../media/image50.wmf" /><Relationship Id="rId19" Type="http://schemas.openxmlformats.org/officeDocument/2006/relationships/tags" Target="../tags/tag389.xml" /><Relationship Id="rId2" Type="http://schemas.openxmlformats.org/officeDocument/2006/relationships/tags" Target="../tags/tag380.xml" /><Relationship Id="rId20" Type="http://schemas.openxmlformats.org/officeDocument/2006/relationships/tags" Target="../tags/tag390.xml" /><Relationship Id="rId21" Type="http://schemas.openxmlformats.org/officeDocument/2006/relationships/oleObject" Target="../embeddings/oleObject48.bin" TargetMode="Internal" /><Relationship Id="rId22" Type="http://schemas.openxmlformats.org/officeDocument/2006/relationships/image" Target="../media/image51.wmf" /><Relationship Id="rId23" Type="http://schemas.openxmlformats.org/officeDocument/2006/relationships/tags" Target="../tags/tag391.xml" /><Relationship Id="rId24" Type="http://schemas.openxmlformats.org/officeDocument/2006/relationships/oleObject" Target="../embeddings/oleObject49.bin" TargetMode="Internal" /><Relationship Id="rId25" Type="http://schemas.openxmlformats.org/officeDocument/2006/relationships/image" Target="../media/image52.wmf" /><Relationship Id="rId26" Type="http://schemas.openxmlformats.org/officeDocument/2006/relationships/tags" Target="../tags/tag392.xml" /><Relationship Id="rId27" Type="http://schemas.openxmlformats.org/officeDocument/2006/relationships/tags" Target="../tags/tag393.xml" /><Relationship Id="rId28" Type="http://schemas.openxmlformats.org/officeDocument/2006/relationships/oleObject" Target="../embeddings/oleObject50.bin" TargetMode="Internal" /><Relationship Id="rId29" Type="http://schemas.openxmlformats.org/officeDocument/2006/relationships/image" Target="../media/image53.wmf" /><Relationship Id="rId3" Type="http://schemas.openxmlformats.org/officeDocument/2006/relationships/tags" Target="../tags/tag381.xml" /><Relationship Id="rId30" Type="http://schemas.openxmlformats.org/officeDocument/2006/relationships/tags" Target="../tags/tag394.xml" /><Relationship Id="rId31" Type="http://schemas.openxmlformats.org/officeDocument/2006/relationships/oleObject" Target="../embeddings/oleObject51.bin" TargetMode="Internal" /><Relationship Id="rId32" Type="http://schemas.openxmlformats.org/officeDocument/2006/relationships/image" Target="../media/image54.wmf" /><Relationship Id="rId33" Type="http://schemas.openxmlformats.org/officeDocument/2006/relationships/tags" Target="../tags/tag395.xml" /><Relationship Id="rId34" Type="http://schemas.openxmlformats.org/officeDocument/2006/relationships/tags" Target="../tags/tag396.xml" /><Relationship Id="rId35" Type="http://schemas.openxmlformats.org/officeDocument/2006/relationships/tags" Target="../tags/tag397.xml" /><Relationship Id="rId36" Type="http://schemas.openxmlformats.org/officeDocument/2006/relationships/tags" Target="../tags/tag398.xml" /><Relationship Id="rId37" Type="http://schemas.openxmlformats.org/officeDocument/2006/relationships/tags" Target="../tags/tag399.xml" /><Relationship Id="rId38" Type="http://schemas.openxmlformats.org/officeDocument/2006/relationships/tags" Target="../tags/tag400.xml" /><Relationship Id="rId39" Type="http://schemas.openxmlformats.org/officeDocument/2006/relationships/tags" Target="../tags/tag401.xml" /><Relationship Id="rId4" Type="http://schemas.openxmlformats.org/officeDocument/2006/relationships/tags" Target="../tags/tag382.xml" /><Relationship Id="rId40" Type="http://schemas.openxmlformats.org/officeDocument/2006/relationships/tags" Target="../tags/tag402.xml" /><Relationship Id="rId41" Type="http://schemas.openxmlformats.org/officeDocument/2006/relationships/tags" Target="../tags/tag403.xml" /><Relationship Id="rId42" Type="http://schemas.openxmlformats.org/officeDocument/2006/relationships/tags" Target="../tags/tag404.xml" /><Relationship Id="rId43" Type="http://schemas.openxmlformats.org/officeDocument/2006/relationships/tags" Target="../tags/tag405.xml" /><Relationship Id="rId44" Type="http://schemas.openxmlformats.org/officeDocument/2006/relationships/oleObject" Target="../embeddings/oleObject52.bin" TargetMode="Internal" /><Relationship Id="rId45" Type="http://schemas.openxmlformats.org/officeDocument/2006/relationships/image" Target="../media/image55.wmf" /><Relationship Id="rId46" Type="http://schemas.openxmlformats.org/officeDocument/2006/relationships/tags" Target="../tags/tag406.xml" /><Relationship Id="rId47" Type="http://schemas.openxmlformats.org/officeDocument/2006/relationships/oleObject" Target="../embeddings/oleObject53.bin" TargetMode="Internal" /><Relationship Id="rId48" Type="http://schemas.openxmlformats.org/officeDocument/2006/relationships/image" Target="../media/image56.wmf" /><Relationship Id="rId49" Type="http://schemas.openxmlformats.org/officeDocument/2006/relationships/tags" Target="../tags/tag407.xml" /><Relationship Id="rId5" Type="http://schemas.openxmlformats.org/officeDocument/2006/relationships/oleObject" Target="../embeddings/oleObject44.bin" TargetMode="Internal" /><Relationship Id="rId50" Type="http://schemas.openxmlformats.org/officeDocument/2006/relationships/oleObject" Target="../embeddings/oleObject54.bin" TargetMode="Internal" /><Relationship Id="rId51" Type="http://schemas.openxmlformats.org/officeDocument/2006/relationships/image" Target="../media/image57.wmf" /><Relationship Id="rId52" Type="http://schemas.openxmlformats.org/officeDocument/2006/relationships/tags" Target="../tags/tag408.xml" /><Relationship Id="rId53" Type="http://schemas.openxmlformats.org/officeDocument/2006/relationships/oleObject" Target="../embeddings/oleObject55.bin" TargetMode="Internal" /><Relationship Id="rId54" Type="http://schemas.openxmlformats.org/officeDocument/2006/relationships/image" Target="../media/image58.wmf" /><Relationship Id="rId55" Type="http://schemas.openxmlformats.org/officeDocument/2006/relationships/tags" Target="../tags/tag409.xml" /><Relationship Id="rId56" Type="http://schemas.openxmlformats.org/officeDocument/2006/relationships/image" Target="../media/image59.png" /><Relationship Id="rId57" Type="http://schemas.openxmlformats.org/officeDocument/2006/relationships/tags" Target="../tags/tag410.xml" /><Relationship Id="rId58" Type="http://schemas.openxmlformats.org/officeDocument/2006/relationships/vmlDrawing" Target="../drawings/vmlDrawing9.vml" /><Relationship Id="rId6" Type="http://schemas.openxmlformats.org/officeDocument/2006/relationships/image" Target="../media/image47.wmf" /><Relationship Id="rId7" Type="http://schemas.openxmlformats.org/officeDocument/2006/relationships/tags" Target="../tags/tag383.xml" /><Relationship Id="rId8" Type="http://schemas.openxmlformats.org/officeDocument/2006/relationships/tags" Target="../tags/tag384.xml" /><Relationship Id="rId9" Type="http://schemas.openxmlformats.org/officeDocument/2006/relationships/tags" Target="../tags/tag3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hyperlink" Target="https://d.book118.com/7481251110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2769" name="图片 165889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296400" cy="70723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0" name="Text Box 3" title=""/>
          <p:cNvSpPr/>
          <p:nvPr>
            <p:custDataLst>
              <p:tags r:id="rId5"/>
            </p:custDataLst>
          </p:nvPr>
        </p:nvSpPr>
        <p:spPr>
          <a:xfrm>
            <a:off x="107315" y="188595"/>
            <a:ext cx="8915400" cy="2562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Tx/>
            </a:pPr>
            <a:r>
              <a:rPr lang="en-US" altLang="zh-CN" sz="6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5.3.2-1</a:t>
            </a:r>
            <a:endParaRPr lang="en-US" altLang="zh-CN" sz="60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buFontTx/>
            </a:pPr>
            <a:endParaRPr lang="en-US" altLang="zh-CN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buFontTx/>
            </a:pPr>
            <a:r>
              <a:rPr lang="zh-CN" altLang="en-US" sz="6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函 数 的 极 值</a:t>
            </a:r>
            <a:endParaRPr lang="en-US" altLang="zh-CN" sz="66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8434" name="对象 124929" title="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533400" y="1524000"/>
          <a:ext cx="4876800" cy="755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1306830" imgH="215900" progId="Equation.DSMT4">
                  <p:embed/>
                </p:oleObj>
              </mc:Choice>
              <mc:Fallback>
                <p:oleObj r:id="rId4" imgW="1306830" imgH="2159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3400" y="1524000"/>
                        <a:ext cx="4876800" cy="7556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5" name="对象 124930" title="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914400" y="2514600"/>
          <a:ext cx="2133600" cy="668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7" imgW="647700" imgH="203200" progId="Equation.DSMT4">
                  <p:embed/>
                </p:oleObj>
              </mc:Choice>
              <mc:Fallback>
                <p:oleObj r:id="rId7" imgW="6477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914400" y="2514600"/>
                        <a:ext cx="2133600" cy="6683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6" name="对象 124931" title="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3200400" y="2362200"/>
          <a:ext cx="5715000" cy="733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0" imgW="1775460" imgH="215900" progId="Equation.DSMT4">
                  <p:embed/>
                </p:oleObj>
              </mc:Choice>
              <mc:Fallback>
                <p:oleObj r:id="rId10" imgW="1775460" imgH="2159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200400" y="2362200"/>
                        <a:ext cx="5715000" cy="7334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7" name="对象 124932" title="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990600" y="3276600"/>
          <a:ext cx="2057400" cy="644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3" imgW="647700" imgH="203200" progId="Equation.DSMT4">
                  <p:embed/>
                </p:oleObj>
              </mc:Choice>
              <mc:Fallback>
                <p:oleObj r:id="rId13" imgW="647700" imgH="20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990600" y="3276600"/>
                        <a:ext cx="2057400" cy="6445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8" name="对象 124933" title="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3200400" y="3124200"/>
          <a:ext cx="5715000" cy="7477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16" imgW="1775460" imgH="215900" progId="Equation.DSMT4">
                  <p:embed/>
                </p:oleObj>
              </mc:Choice>
              <mc:Fallback>
                <p:oleObj r:id="rId16" imgW="1775460" imgH="2159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3200400" y="3124200"/>
                        <a:ext cx="5715000" cy="7477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798" name="文本框 124934" title=""/>
          <p:cNvSpPr/>
          <p:nvPr>
            <p:custDataLst>
              <p:tags r:id="rId18"/>
            </p:custDataLst>
          </p:nvPr>
        </p:nvSpPr>
        <p:spPr>
          <a:xfrm>
            <a:off x="0" y="838200"/>
            <a:ext cx="6192838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32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函数单调性与导数的关系</a:t>
            </a:r>
            <a:endParaRPr lang="zh-CN" altLang="en-US" sz="3200" b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18440" name="对象 124935" title=""/>
          <p:cNvGraphicFramePr>
            <a:graphicFrameLocks noChangeAspect="1"/>
          </p:cNvGraphicFramePr>
          <p:nvPr>
            <p:custDataLst>
              <p:tags r:id="rId19"/>
            </p:custDataLst>
          </p:nvPr>
        </p:nvGraphicFramePr>
        <p:xfrm>
          <a:off x="914400" y="4267200"/>
          <a:ext cx="5410200" cy="695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0" imgW="1724660" imgH="215900" progId="Equation.3">
                  <p:embed/>
                </p:oleObj>
              </mc:Choice>
              <mc:Fallback>
                <p:oleObj r:id="rId20" imgW="1724660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914400" y="4267200"/>
                        <a:ext cx="5410200" cy="6953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41" name="对象 124936" title=""/>
          <p:cNvGraphicFramePr>
            <a:graphicFrameLocks noChangeAspect="1"/>
          </p:cNvGraphicFramePr>
          <p:nvPr>
            <p:custDataLst>
              <p:tags r:id="rId22"/>
            </p:custDataLst>
          </p:nvPr>
        </p:nvGraphicFramePr>
        <p:xfrm>
          <a:off x="6248400" y="4191000"/>
          <a:ext cx="2286000" cy="777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3" imgW="596265" imgH="203200" progId="Equation.3">
                  <p:embed/>
                </p:oleObj>
              </mc:Choice>
              <mc:Fallback>
                <p:oleObj r:id="rId23" imgW="5962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6248400" y="4191000"/>
                        <a:ext cx="2286000" cy="777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42" name="对象 124937" title=""/>
          <p:cNvGraphicFramePr>
            <a:graphicFrameLocks noChangeAspect="1"/>
          </p:cNvGraphicFramePr>
          <p:nvPr>
            <p:custDataLst>
              <p:tags r:id="rId25"/>
            </p:custDataLst>
          </p:nvPr>
        </p:nvGraphicFramePr>
        <p:xfrm>
          <a:off x="990600" y="5257800"/>
          <a:ext cx="5334000" cy="685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26" imgW="1724660" imgH="215900" progId="Equation.3">
                  <p:embed/>
                </p:oleObj>
              </mc:Choice>
              <mc:Fallback>
                <p:oleObj r:id="rId26" imgW="1724660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990600" y="5257800"/>
                        <a:ext cx="5334000" cy="685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43" name="对象 124938" title=""/>
          <p:cNvGraphicFramePr>
            <a:graphicFrameLocks noChangeAspect="1"/>
          </p:cNvGraphicFramePr>
          <p:nvPr>
            <p:custDataLst>
              <p:tags r:id="rId28"/>
            </p:custDataLst>
          </p:nvPr>
        </p:nvGraphicFramePr>
        <p:xfrm>
          <a:off x="6248400" y="5181600"/>
          <a:ext cx="2286000" cy="777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9" imgW="596265" imgH="203200" progId="Equation.3">
                  <p:embed/>
                </p:oleObj>
              </mc:Choice>
              <mc:Fallback>
                <p:oleObj r:id="rId29" imgW="5962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6248400" y="5181600"/>
                        <a:ext cx="2286000" cy="777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文本框 1" title=""/>
          <p:cNvSpPr txBox="1"/>
          <p:nvPr>
            <p:custDataLst>
              <p:tags r:id="rId31"/>
            </p:custDataLst>
          </p:nvPr>
        </p:nvSpPr>
        <p:spPr>
          <a:xfrm>
            <a:off x="179070" y="20320"/>
            <a:ext cx="2235200" cy="755650"/>
          </a:xfrm>
          <a:prstGeom prst="rect">
            <a:avLst/>
          </a:prstGeom>
          <a:solidFill>
            <a:srgbClr val="4A6793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zh-CN" altLang="en-US" sz="3600" b="1">
                <a:solidFill>
                  <a:schemeClr val="bg1"/>
                </a:solidFill>
                <a:latin typeface="华文隶书" panose="02010800040101010101" charset="-122"/>
                <a:ea typeface="华文隶书" panose="02010800040101010101" charset="-122"/>
              </a:rPr>
              <a:t>复习引入</a:t>
            </a:r>
            <a:endParaRPr lang="zh-CN" altLang="en-US" sz="3600" b="1">
              <a:solidFill>
                <a:schemeClr val="bg1"/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4818" name="矩形 155652" title=""/>
          <p:cNvSpPr/>
          <p:nvPr>
            <p:custDataLst>
              <p:tags r:id="rId3"/>
            </p:custDataLst>
          </p:nvPr>
        </p:nvSpPr>
        <p:spPr>
          <a:xfrm>
            <a:off x="2555875" y="476250"/>
            <a:ext cx="5399088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1.</a:t>
            </a:r>
            <a:r>
              <a:rPr lang="zh-CN" altLang="en-US" sz="3200" b="0">
                <a:solidFill>
                  <a:srgbClr val="0000FF"/>
                </a:solidFill>
                <a:latin typeface="Arial" pitchFamily="34" charset="0"/>
                <a:ea typeface="微软雅黑" panose="020b0503020204020204" pitchFamily="34" charset="-122"/>
              </a:rPr>
              <a:t>还记得高台跳水的例子吗？</a:t>
            </a:r>
            <a:endParaRPr lang="zh-CN" altLang="en-US" sz="3200" b="0">
              <a:solidFill>
                <a:srgbClr val="0000FF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pSp>
        <p:nvGrpSpPr>
          <p:cNvPr id="19460" name="组合 155672" title=""/>
          <p:cNvGrpSpPr/>
          <p:nvPr>
            <p:custDataLst>
              <p:tags r:id="rId4"/>
            </p:custDataLst>
          </p:nvPr>
        </p:nvGrpSpPr>
        <p:grpSpPr>
          <a:xfrm>
            <a:off x="478155" y="2905125"/>
            <a:ext cx="3553460" cy="3000375"/>
            <a:chOff x="480" y="1776"/>
            <a:chExt cx="1536" cy="2101"/>
          </a:xfrm>
        </p:grpSpPr>
        <p:grpSp>
          <p:nvGrpSpPr>
            <p:cNvPr id="34820" name="组合 155653"/>
            <p:cNvGrpSpPr/>
            <p:nvPr>
              <p:custDataLst>
                <p:tags r:id="rId5"/>
              </p:custDataLst>
            </p:nvPr>
          </p:nvGrpSpPr>
          <p:grpSpPr>
            <a:xfrm>
              <a:off x="480" y="1776"/>
              <a:ext cx="1536" cy="2101"/>
              <a:chOff x="528" y="1536"/>
              <a:chExt cx="1226" cy="1768"/>
            </a:xfrm>
          </p:grpSpPr>
          <p:grpSp>
            <p:nvGrpSpPr>
              <p:cNvPr id="34821" name="组合 155654"/>
              <p:cNvGrpSpPr/>
              <p:nvPr>
                <p:custDataLst>
                  <p:tags r:id="rId6"/>
                </p:custDataLst>
              </p:nvPr>
            </p:nvGrpSpPr>
            <p:grpSpPr>
              <a:xfrm>
                <a:off x="528" y="1536"/>
                <a:ext cx="1226" cy="1768"/>
                <a:chOff x="528" y="1536"/>
                <a:chExt cx="1226" cy="1768"/>
              </a:xfrm>
            </p:grpSpPr>
            <p:grpSp>
              <p:nvGrpSpPr>
                <p:cNvPr id="34822" name="组合 155655"/>
                <p:cNvGrpSpPr/>
                <p:nvPr>
                  <p:custDataLst>
                    <p:tags r:id="rId7"/>
                  </p:custDataLst>
                </p:nvPr>
              </p:nvGrpSpPr>
              <p:grpSpPr>
                <a:xfrm>
                  <a:off x="698" y="1824"/>
                  <a:ext cx="272" cy="1225"/>
                  <a:chExt cx="354" cy="1200"/>
                </a:xfrm>
              </p:grpSpPr>
              <p:sp>
                <p:nvSpPr>
                  <p:cNvPr id="34823" name="任意多边形 155656"/>
                  <p:cNvSpPr/>
                  <p:nvPr>
                    <p:custDataLst>
                      <p:tags r:id="rId8"/>
                    </p:custDataLst>
                  </p:nvPr>
                </p:nvSpPr>
                <p:spPr>
                  <a:xfrm>
                    <a:off x="6" y="0"/>
                    <a:ext cx="336" cy="1188"/>
                  </a:xfrm>
                  <a:custGeom>
                    <a:cxnLst>
                      <a:cxn ang="0">
                        <a:pos x="6" y="150"/>
                      </a:cxn>
                      <a:cxn ang="0">
                        <a:pos x="12" y="126"/>
                      </a:cxn>
                      <a:cxn ang="0">
                        <a:pos x="18" y="102"/>
                      </a:cxn>
                      <a:cxn ang="0">
                        <a:pos x="30" y="84"/>
                      </a:cxn>
                      <a:cxn ang="0">
                        <a:pos x="36" y="60"/>
                      </a:cxn>
                      <a:cxn ang="0">
                        <a:pos x="48" y="42"/>
                      </a:cxn>
                      <a:cxn ang="0">
                        <a:pos x="60" y="24"/>
                      </a:cxn>
                      <a:cxn ang="0">
                        <a:pos x="72" y="6"/>
                      </a:cxn>
                      <a:cxn ang="0">
                        <a:pos x="96" y="0"/>
                      </a:cxn>
                      <a:cxn ang="0">
                        <a:pos x="120" y="12"/>
                      </a:cxn>
                      <a:cxn ang="0">
                        <a:pos x="132" y="30"/>
                      </a:cxn>
                      <a:cxn ang="0">
                        <a:pos x="144" y="54"/>
                      </a:cxn>
                      <a:cxn ang="0">
                        <a:pos x="150" y="78"/>
                      </a:cxn>
                      <a:cxn ang="0">
                        <a:pos x="162" y="96"/>
                      </a:cxn>
                      <a:cxn ang="0">
                        <a:pos x="168" y="120"/>
                      </a:cxn>
                      <a:cxn ang="0">
                        <a:pos x="174" y="144"/>
                      </a:cxn>
                      <a:cxn ang="0">
                        <a:pos x="180" y="168"/>
                      </a:cxn>
                      <a:cxn ang="0">
                        <a:pos x="186" y="192"/>
                      </a:cxn>
                      <a:cxn ang="0">
                        <a:pos x="198" y="216"/>
                      </a:cxn>
                      <a:cxn ang="0">
                        <a:pos x="204" y="240"/>
                      </a:cxn>
                      <a:cxn ang="0">
                        <a:pos x="210" y="264"/>
                      </a:cxn>
                      <a:cxn ang="0">
                        <a:pos x="210" y="294"/>
                      </a:cxn>
                      <a:cxn ang="0">
                        <a:pos x="216" y="318"/>
                      </a:cxn>
                      <a:cxn ang="0">
                        <a:pos x="222" y="342"/>
                      </a:cxn>
                      <a:cxn ang="0">
                        <a:pos x="228" y="366"/>
                      </a:cxn>
                      <a:cxn ang="0">
                        <a:pos x="234" y="396"/>
                      </a:cxn>
                      <a:cxn ang="0">
                        <a:pos x="240" y="420"/>
                      </a:cxn>
                      <a:cxn ang="0">
                        <a:pos x="240" y="450"/>
                      </a:cxn>
                      <a:cxn ang="0">
                        <a:pos x="246" y="474"/>
                      </a:cxn>
                      <a:cxn ang="0">
                        <a:pos x="252" y="498"/>
                      </a:cxn>
                      <a:cxn ang="0">
                        <a:pos x="252" y="528"/>
                      </a:cxn>
                      <a:cxn ang="0">
                        <a:pos x="258" y="558"/>
                      </a:cxn>
                      <a:cxn ang="0">
                        <a:pos x="264" y="582"/>
                      </a:cxn>
                      <a:cxn ang="0">
                        <a:pos x="264" y="612"/>
                      </a:cxn>
                      <a:cxn ang="0">
                        <a:pos x="270" y="636"/>
                      </a:cxn>
                      <a:cxn ang="0">
                        <a:pos x="276" y="660"/>
                      </a:cxn>
                      <a:cxn ang="0">
                        <a:pos x="276" y="690"/>
                      </a:cxn>
                      <a:cxn ang="0">
                        <a:pos x="282" y="714"/>
                      </a:cxn>
                      <a:cxn ang="0">
                        <a:pos x="282" y="744"/>
                      </a:cxn>
                      <a:cxn ang="0">
                        <a:pos x="288" y="768"/>
                      </a:cxn>
                      <a:cxn ang="0">
                        <a:pos x="294" y="792"/>
                      </a:cxn>
                      <a:cxn ang="0">
                        <a:pos x="294" y="822"/>
                      </a:cxn>
                      <a:cxn ang="0">
                        <a:pos x="300" y="846"/>
                      </a:cxn>
                      <a:cxn ang="0">
                        <a:pos x="300" y="876"/>
                      </a:cxn>
                      <a:cxn ang="0">
                        <a:pos x="306" y="900"/>
                      </a:cxn>
                      <a:cxn ang="0">
                        <a:pos x="306" y="930"/>
                      </a:cxn>
                      <a:cxn ang="0">
                        <a:pos x="312" y="960"/>
                      </a:cxn>
                      <a:cxn ang="0">
                        <a:pos x="312" y="990"/>
                      </a:cxn>
                      <a:cxn ang="0">
                        <a:pos x="318" y="1014"/>
                      </a:cxn>
                      <a:cxn ang="0">
                        <a:pos x="318" y="1044"/>
                      </a:cxn>
                      <a:cxn ang="0">
                        <a:pos x="324" y="1068"/>
                      </a:cxn>
                      <a:cxn ang="0">
                        <a:pos x="324" y="1098"/>
                      </a:cxn>
                      <a:cxn ang="0">
                        <a:pos x="330" y="1122"/>
                      </a:cxn>
                      <a:cxn ang="0">
                        <a:pos x="330" y="1152"/>
                      </a:cxn>
                      <a:cxn ang="0">
                        <a:pos x="336" y="1176"/>
                      </a:cxn>
                    </a:cxnLst>
                    <a:rect l="l" t="t" r="r" b="b"/>
                    <a:pathLst>
                      <a:path w="336" h="1188">
                        <a:moveTo>
                          <a:pt x="0" y="168"/>
                        </a:moveTo>
                        <a:lnTo>
                          <a:pt x="0" y="162"/>
                        </a:lnTo>
                        <a:lnTo>
                          <a:pt x="0" y="156"/>
                        </a:lnTo>
                        <a:lnTo>
                          <a:pt x="6" y="156"/>
                        </a:lnTo>
                        <a:lnTo>
                          <a:pt x="6" y="150"/>
                        </a:lnTo>
                        <a:lnTo>
                          <a:pt x="6" y="144"/>
                        </a:lnTo>
                        <a:lnTo>
                          <a:pt x="6" y="138"/>
                        </a:lnTo>
                        <a:lnTo>
                          <a:pt x="12" y="138"/>
                        </a:lnTo>
                        <a:lnTo>
                          <a:pt x="12" y="132"/>
                        </a:lnTo>
                        <a:lnTo>
                          <a:pt x="12" y="126"/>
                        </a:lnTo>
                        <a:lnTo>
                          <a:pt x="12" y="120"/>
                        </a:lnTo>
                        <a:lnTo>
                          <a:pt x="18" y="120"/>
                        </a:lnTo>
                        <a:lnTo>
                          <a:pt x="18" y="114"/>
                        </a:lnTo>
                        <a:lnTo>
                          <a:pt x="18" y="108"/>
                        </a:lnTo>
                        <a:lnTo>
                          <a:pt x="18" y="102"/>
                        </a:lnTo>
                        <a:lnTo>
                          <a:pt x="24" y="102"/>
                        </a:lnTo>
                        <a:lnTo>
                          <a:pt x="24" y="96"/>
                        </a:lnTo>
                        <a:lnTo>
                          <a:pt x="24" y="90"/>
                        </a:lnTo>
                        <a:lnTo>
                          <a:pt x="24" y="84"/>
                        </a:lnTo>
                        <a:lnTo>
                          <a:pt x="30" y="84"/>
                        </a:lnTo>
                        <a:lnTo>
                          <a:pt x="30" y="78"/>
                        </a:lnTo>
                        <a:lnTo>
                          <a:pt x="30" y="72"/>
                        </a:lnTo>
                        <a:lnTo>
                          <a:pt x="36" y="72"/>
                        </a:lnTo>
                        <a:lnTo>
                          <a:pt x="36" y="66"/>
                        </a:lnTo>
                        <a:lnTo>
                          <a:pt x="36" y="60"/>
                        </a:lnTo>
                        <a:lnTo>
                          <a:pt x="42" y="60"/>
                        </a:lnTo>
                        <a:lnTo>
                          <a:pt x="42" y="54"/>
                        </a:lnTo>
                        <a:lnTo>
                          <a:pt x="42" y="48"/>
                        </a:lnTo>
                        <a:lnTo>
                          <a:pt x="48" y="48"/>
                        </a:lnTo>
                        <a:lnTo>
                          <a:pt x="48" y="42"/>
                        </a:lnTo>
                        <a:lnTo>
                          <a:pt x="48" y="36"/>
                        </a:lnTo>
                        <a:lnTo>
                          <a:pt x="54" y="36"/>
                        </a:lnTo>
                        <a:lnTo>
                          <a:pt x="54" y="30"/>
                        </a:lnTo>
                        <a:lnTo>
                          <a:pt x="54" y="24"/>
                        </a:lnTo>
                        <a:lnTo>
                          <a:pt x="60" y="24"/>
                        </a:lnTo>
                        <a:lnTo>
                          <a:pt x="60" y="18"/>
                        </a:lnTo>
                        <a:lnTo>
                          <a:pt x="66" y="18"/>
                        </a:lnTo>
                        <a:lnTo>
                          <a:pt x="66" y="12"/>
                        </a:lnTo>
                        <a:lnTo>
                          <a:pt x="72" y="12"/>
                        </a:lnTo>
                        <a:lnTo>
                          <a:pt x="72" y="6"/>
                        </a:lnTo>
                        <a:lnTo>
                          <a:pt x="78" y="6"/>
                        </a:lnTo>
                        <a:lnTo>
                          <a:pt x="84" y="6"/>
                        </a:lnTo>
                        <a:lnTo>
                          <a:pt x="84" y="0"/>
                        </a:lnTo>
                        <a:lnTo>
                          <a:pt x="90" y="0"/>
                        </a:lnTo>
                        <a:lnTo>
                          <a:pt x="96" y="0"/>
                        </a:lnTo>
                        <a:lnTo>
                          <a:pt x="102" y="6"/>
                        </a:lnTo>
                        <a:lnTo>
                          <a:pt x="108" y="6"/>
                        </a:lnTo>
                        <a:lnTo>
                          <a:pt x="108" y="12"/>
                        </a:lnTo>
                        <a:lnTo>
                          <a:pt x="114" y="12"/>
                        </a:lnTo>
                        <a:lnTo>
                          <a:pt x="120" y="12"/>
                        </a:lnTo>
                        <a:lnTo>
                          <a:pt x="120" y="18"/>
                        </a:lnTo>
                        <a:lnTo>
                          <a:pt x="120" y="24"/>
                        </a:lnTo>
                        <a:lnTo>
                          <a:pt x="126" y="24"/>
                        </a:lnTo>
                        <a:lnTo>
                          <a:pt x="126" y="30"/>
                        </a:lnTo>
                        <a:lnTo>
                          <a:pt x="132" y="30"/>
                        </a:lnTo>
                        <a:lnTo>
                          <a:pt x="132" y="36"/>
                        </a:lnTo>
                        <a:lnTo>
                          <a:pt x="138" y="42"/>
                        </a:lnTo>
                        <a:lnTo>
                          <a:pt x="138" y="48"/>
                        </a:lnTo>
                        <a:lnTo>
                          <a:pt x="144" y="48"/>
                        </a:lnTo>
                        <a:lnTo>
                          <a:pt x="144" y="54"/>
                        </a:lnTo>
                        <a:lnTo>
                          <a:pt x="144" y="60"/>
                        </a:lnTo>
                        <a:lnTo>
                          <a:pt x="150" y="60"/>
                        </a:lnTo>
                        <a:lnTo>
                          <a:pt x="150" y="66"/>
                        </a:lnTo>
                        <a:lnTo>
                          <a:pt x="150" y="72"/>
                        </a:lnTo>
                        <a:lnTo>
                          <a:pt x="150" y="78"/>
                        </a:lnTo>
                        <a:lnTo>
                          <a:pt x="156" y="78"/>
                        </a:lnTo>
                        <a:lnTo>
                          <a:pt x="156" y="84"/>
                        </a:lnTo>
                        <a:lnTo>
                          <a:pt x="156" y="90"/>
                        </a:lnTo>
                        <a:lnTo>
                          <a:pt x="162" y="90"/>
                        </a:lnTo>
                        <a:lnTo>
                          <a:pt x="162" y="96"/>
                        </a:lnTo>
                        <a:lnTo>
                          <a:pt x="162" y="102"/>
                        </a:lnTo>
                        <a:lnTo>
                          <a:pt x="162" y="108"/>
                        </a:lnTo>
                        <a:lnTo>
                          <a:pt x="168" y="108"/>
                        </a:lnTo>
                        <a:lnTo>
                          <a:pt x="168" y="114"/>
                        </a:lnTo>
                        <a:lnTo>
                          <a:pt x="168" y="120"/>
                        </a:lnTo>
                        <a:lnTo>
                          <a:pt x="168" y="126"/>
                        </a:lnTo>
                        <a:lnTo>
                          <a:pt x="174" y="126"/>
                        </a:lnTo>
                        <a:lnTo>
                          <a:pt x="174" y="132"/>
                        </a:lnTo>
                        <a:lnTo>
                          <a:pt x="174" y="138"/>
                        </a:lnTo>
                        <a:lnTo>
                          <a:pt x="174" y="144"/>
                        </a:lnTo>
                        <a:lnTo>
                          <a:pt x="180" y="144"/>
                        </a:lnTo>
                        <a:lnTo>
                          <a:pt x="180" y="150"/>
                        </a:lnTo>
                        <a:lnTo>
                          <a:pt x="180" y="156"/>
                        </a:lnTo>
                        <a:lnTo>
                          <a:pt x="180" y="162"/>
                        </a:lnTo>
                        <a:lnTo>
                          <a:pt x="180" y="168"/>
                        </a:lnTo>
                        <a:lnTo>
                          <a:pt x="186" y="168"/>
                        </a:lnTo>
                        <a:lnTo>
                          <a:pt x="186" y="174"/>
                        </a:lnTo>
                        <a:lnTo>
                          <a:pt x="186" y="180"/>
                        </a:lnTo>
                        <a:lnTo>
                          <a:pt x="186" y="186"/>
                        </a:lnTo>
                        <a:lnTo>
                          <a:pt x="186" y="192"/>
                        </a:lnTo>
                        <a:lnTo>
                          <a:pt x="192" y="192"/>
                        </a:lnTo>
                        <a:lnTo>
                          <a:pt x="192" y="198"/>
                        </a:lnTo>
                        <a:lnTo>
                          <a:pt x="192" y="204"/>
                        </a:lnTo>
                        <a:lnTo>
                          <a:pt x="192" y="210"/>
                        </a:lnTo>
                        <a:lnTo>
                          <a:pt x="198" y="216"/>
                        </a:lnTo>
                        <a:lnTo>
                          <a:pt x="198" y="222"/>
                        </a:lnTo>
                        <a:lnTo>
                          <a:pt x="198" y="228"/>
                        </a:lnTo>
                        <a:lnTo>
                          <a:pt x="198" y="234"/>
                        </a:lnTo>
                        <a:lnTo>
                          <a:pt x="198" y="240"/>
                        </a:lnTo>
                        <a:lnTo>
                          <a:pt x="204" y="240"/>
                        </a:lnTo>
                        <a:lnTo>
                          <a:pt x="204" y="246"/>
                        </a:lnTo>
                        <a:lnTo>
                          <a:pt x="204" y="252"/>
                        </a:lnTo>
                        <a:lnTo>
                          <a:pt x="204" y="258"/>
                        </a:lnTo>
                        <a:lnTo>
                          <a:pt x="204" y="264"/>
                        </a:lnTo>
                        <a:lnTo>
                          <a:pt x="210" y="264"/>
                        </a:lnTo>
                        <a:lnTo>
                          <a:pt x="210" y="270"/>
                        </a:lnTo>
                        <a:lnTo>
                          <a:pt x="210" y="276"/>
                        </a:lnTo>
                        <a:lnTo>
                          <a:pt x="210" y="282"/>
                        </a:lnTo>
                        <a:lnTo>
                          <a:pt x="210" y="288"/>
                        </a:lnTo>
                        <a:lnTo>
                          <a:pt x="210" y="294"/>
                        </a:lnTo>
                        <a:lnTo>
                          <a:pt x="216" y="294"/>
                        </a:lnTo>
                        <a:lnTo>
                          <a:pt x="216" y="300"/>
                        </a:lnTo>
                        <a:lnTo>
                          <a:pt x="216" y="306"/>
                        </a:lnTo>
                        <a:lnTo>
                          <a:pt x="216" y="312"/>
                        </a:lnTo>
                        <a:lnTo>
                          <a:pt x="216" y="318"/>
                        </a:lnTo>
                        <a:lnTo>
                          <a:pt x="216" y="324"/>
                        </a:lnTo>
                        <a:lnTo>
                          <a:pt x="222" y="324"/>
                        </a:lnTo>
                        <a:lnTo>
                          <a:pt x="222" y="330"/>
                        </a:lnTo>
                        <a:lnTo>
                          <a:pt x="222" y="336"/>
                        </a:lnTo>
                        <a:lnTo>
                          <a:pt x="222" y="342"/>
                        </a:lnTo>
                        <a:lnTo>
                          <a:pt x="222" y="348"/>
                        </a:lnTo>
                        <a:lnTo>
                          <a:pt x="222" y="354"/>
                        </a:lnTo>
                        <a:lnTo>
                          <a:pt x="228" y="354"/>
                        </a:lnTo>
                        <a:lnTo>
                          <a:pt x="228" y="360"/>
                        </a:lnTo>
                        <a:lnTo>
                          <a:pt x="228" y="366"/>
                        </a:lnTo>
                        <a:lnTo>
                          <a:pt x="228" y="372"/>
                        </a:lnTo>
                        <a:lnTo>
                          <a:pt x="228" y="378"/>
                        </a:lnTo>
                        <a:lnTo>
                          <a:pt x="228" y="384"/>
                        </a:lnTo>
                        <a:lnTo>
                          <a:pt x="234" y="390"/>
                        </a:lnTo>
                        <a:lnTo>
                          <a:pt x="234" y="396"/>
                        </a:lnTo>
                        <a:lnTo>
                          <a:pt x="234" y="402"/>
                        </a:lnTo>
                        <a:lnTo>
                          <a:pt x="234" y="408"/>
                        </a:lnTo>
                        <a:lnTo>
                          <a:pt x="234" y="414"/>
                        </a:lnTo>
                        <a:lnTo>
                          <a:pt x="234" y="420"/>
                        </a:lnTo>
                        <a:lnTo>
                          <a:pt x="240" y="420"/>
                        </a:lnTo>
                        <a:lnTo>
                          <a:pt x="240" y="426"/>
                        </a:lnTo>
                        <a:lnTo>
                          <a:pt x="240" y="432"/>
                        </a:lnTo>
                        <a:lnTo>
                          <a:pt x="240" y="438"/>
                        </a:lnTo>
                        <a:lnTo>
                          <a:pt x="240" y="444"/>
                        </a:lnTo>
                        <a:lnTo>
                          <a:pt x="240" y="450"/>
                        </a:lnTo>
                        <a:lnTo>
                          <a:pt x="240" y="456"/>
                        </a:lnTo>
                        <a:lnTo>
                          <a:pt x="246" y="456"/>
                        </a:lnTo>
                        <a:lnTo>
                          <a:pt x="246" y="462"/>
                        </a:lnTo>
                        <a:lnTo>
                          <a:pt x="246" y="468"/>
                        </a:lnTo>
                        <a:lnTo>
                          <a:pt x="246" y="474"/>
                        </a:lnTo>
                        <a:lnTo>
                          <a:pt x="246" y="480"/>
                        </a:lnTo>
                        <a:lnTo>
                          <a:pt x="246" y="486"/>
                        </a:lnTo>
                        <a:lnTo>
                          <a:pt x="246" y="492"/>
                        </a:lnTo>
                        <a:lnTo>
                          <a:pt x="252" y="492"/>
                        </a:lnTo>
                        <a:lnTo>
                          <a:pt x="252" y="498"/>
                        </a:lnTo>
                        <a:lnTo>
                          <a:pt x="252" y="504"/>
                        </a:lnTo>
                        <a:lnTo>
                          <a:pt x="252" y="510"/>
                        </a:lnTo>
                        <a:lnTo>
                          <a:pt x="252" y="516"/>
                        </a:lnTo>
                        <a:lnTo>
                          <a:pt x="252" y="522"/>
                        </a:lnTo>
                        <a:lnTo>
                          <a:pt x="252" y="528"/>
                        </a:lnTo>
                        <a:lnTo>
                          <a:pt x="258" y="534"/>
                        </a:lnTo>
                        <a:lnTo>
                          <a:pt x="258" y="540"/>
                        </a:lnTo>
                        <a:lnTo>
                          <a:pt x="258" y="546"/>
                        </a:lnTo>
                        <a:lnTo>
                          <a:pt x="258" y="552"/>
                        </a:lnTo>
                        <a:lnTo>
                          <a:pt x="258" y="558"/>
                        </a:lnTo>
                        <a:lnTo>
                          <a:pt x="258" y="564"/>
                        </a:lnTo>
                        <a:lnTo>
                          <a:pt x="258" y="570"/>
                        </a:lnTo>
                        <a:lnTo>
                          <a:pt x="264" y="570"/>
                        </a:lnTo>
                        <a:lnTo>
                          <a:pt x="264" y="576"/>
                        </a:lnTo>
                        <a:lnTo>
                          <a:pt x="264" y="582"/>
                        </a:lnTo>
                        <a:lnTo>
                          <a:pt x="264" y="588"/>
                        </a:lnTo>
                        <a:lnTo>
                          <a:pt x="264" y="594"/>
                        </a:lnTo>
                        <a:lnTo>
                          <a:pt x="264" y="600"/>
                        </a:lnTo>
                        <a:lnTo>
                          <a:pt x="264" y="606"/>
                        </a:lnTo>
                        <a:lnTo>
                          <a:pt x="264" y="612"/>
                        </a:lnTo>
                        <a:lnTo>
                          <a:pt x="270" y="612"/>
                        </a:lnTo>
                        <a:lnTo>
                          <a:pt x="270" y="618"/>
                        </a:lnTo>
                        <a:lnTo>
                          <a:pt x="270" y="624"/>
                        </a:lnTo>
                        <a:lnTo>
                          <a:pt x="270" y="630"/>
                        </a:lnTo>
                        <a:lnTo>
                          <a:pt x="270" y="636"/>
                        </a:lnTo>
                        <a:lnTo>
                          <a:pt x="270" y="642"/>
                        </a:lnTo>
                        <a:lnTo>
                          <a:pt x="270" y="648"/>
                        </a:lnTo>
                        <a:lnTo>
                          <a:pt x="270" y="654"/>
                        </a:lnTo>
                        <a:lnTo>
                          <a:pt x="276" y="654"/>
                        </a:lnTo>
                        <a:lnTo>
                          <a:pt x="276" y="660"/>
                        </a:lnTo>
                        <a:lnTo>
                          <a:pt x="276" y="666"/>
                        </a:lnTo>
                        <a:lnTo>
                          <a:pt x="276" y="672"/>
                        </a:lnTo>
                        <a:lnTo>
                          <a:pt x="276" y="678"/>
                        </a:lnTo>
                        <a:lnTo>
                          <a:pt x="276" y="684"/>
                        </a:lnTo>
                        <a:lnTo>
                          <a:pt x="276" y="690"/>
                        </a:lnTo>
                        <a:lnTo>
                          <a:pt x="276" y="696"/>
                        </a:lnTo>
                        <a:lnTo>
                          <a:pt x="282" y="696"/>
                        </a:lnTo>
                        <a:lnTo>
                          <a:pt x="282" y="702"/>
                        </a:lnTo>
                        <a:lnTo>
                          <a:pt x="282" y="708"/>
                        </a:lnTo>
                        <a:lnTo>
                          <a:pt x="282" y="714"/>
                        </a:lnTo>
                        <a:lnTo>
                          <a:pt x="282" y="720"/>
                        </a:lnTo>
                        <a:lnTo>
                          <a:pt x="282" y="726"/>
                        </a:lnTo>
                        <a:lnTo>
                          <a:pt x="282" y="732"/>
                        </a:lnTo>
                        <a:lnTo>
                          <a:pt x="282" y="738"/>
                        </a:lnTo>
                        <a:lnTo>
                          <a:pt x="282" y="744"/>
                        </a:lnTo>
                        <a:lnTo>
                          <a:pt x="288" y="744"/>
                        </a:lnTo>
                        <a:lnTo>
                          <a:pt x="288" y="750"/>
                        </a:lnTo>
                        <a:lnTo>
                          <a:pt x="288" y="756"/>
                        </a:lnTo>
                        <a:lnTo>
                          <a:pt x="288" y="762"/>
                        </a:lnTo>
                        <a:lnTo>
                          <a:pt x="288" y="768"/>
                        </a:lnTo>
                        <a:lnTo>
                          <a:pt x="288" y="774"/>
                        </a:lnTo>
                        <a:lnTo>
                          <a:pt x="288" y="780"/>
                        </a:lnTo>
                        <a:lnTo>
                          <a:pt x="288" y="786"/>
                        </a:lnTo>
                        <a:lnTo>
                          <a:pt x="288" y="792"/>
                        </a:lnTo>
                        <a:lnTo>
                          <a:pt x="294" y="792"/>
                        </a:lnTo>
                        <a:lnTo>
                          <a:pt x="294" y="798"/>
                        </a:lnTo>
                        <a:lnTo>
                          <a:pt x="294" y="804"/>
                        </a:lnTo>
                        <a:lnTo>
                          <a:pt x="294" y="810"/>
                        </a:lnTo>
                        <a:lnTo>
                          <a:pt x="294" y="816"/>
                        </a:lnTo>
                        <a:lnTo>
                          <a:pt x="294" y="822"/>
                        </a:lnTo>
                        <a:lnTo>
                          <a:pt x="294" y="828"/>
                        </a:lnTo>
                        <a:lnTo>
                          <a:pt x="294" y="834"/>
                        </a:lnTo>
                        <a:lnTo>
                          <a:pt x="294" y="840"/>
                        </a:lnTo>
                        <a:lnTo>
                          <a:pt x="300" y="840"/>
                        </a:lnTo>
                        <a:lnTo>
                          <a:pt x="300" y="846"/>
                        </a:lnTo>
                        <a:lnTo>
                          <a:pt x="300" y="852"/>
                        </a:lnTo>
                        <a:lnTo>
                          <a:pt x="300" y="858"/>
                        </a:lnTo>
                        <a:lnTo>
                          <a:pt x="300" y="864"/>
                        </a:lnTo>
                        <a:lnTo>
                          <a:pt x="300" y="870"/>
                        </a:lnTo>
                        <a:lnTo>
                          <a:pt x="300" y="876"/>
                        </a:lnTo>
                        <a:lnTo>
                          <a:pt x="300" y="882"/>
                        </a:lnTo>
                        <a:lnTo>
                          <a:pt x="300" y="888"/>
                        </a:lnTo>
                        <a:lnTo>
                          <a:pt x="306" y="888"/>
                        </a:lnTo>
                        <a:lnTo>
                          <a:pt x="306" y="894"/>
                        </a:lnTo>
                        <a:lnTo>
                          <a:pt x="306" y="900"/>
                        </a:lnTo>
                        <a:lnTo>
                          <a:pt x="306" y="906"/>
                        </a:lnTo>
                        <a:lnTo>
                          <a:pt x="306" y="912"/>
                        </a:lnTo>
                        <a:lnTo>
                          <a:pt x="306" y="918"/>
                        </a:lnTo>
                        <a:lnTo>
                          <a:pt x="306" y="924"/>
                        </a:lnTo>
                        <a:lnTo>
                          <a:pt x="306" y="930"/>
                        </a:lnTo>
                        <a:lnTo>
                          <a:pt x="306" y="936"/>
                        </a:lnTo>
                        <a:lnTo>
                          <a:pt x="312" y="942"/>
                        </a:lnTo>
                        <a:lnTo>
                          <a:pt x="312" y="948"/>
                        </a:lnTo>
                        <a:lnTo>
                          <a:pt x="312" y="954"/>
                        </a:lnTo>
                        <a:lnTo>
                          <a:pt x="312" y="960"/>
                        </a:lnTo>
                        <a:lnTo>
                          <a:pt x="312" y="966"/>
                        </a:lnTo>
                        <a:lnTo>
                          <a:pt x="312" y="972"/>
                        </a:lnTo>
                        <a:lnTo>
                          <a:pt x="312" y="978"/>
                        </a:lnTo>
                        <a:lnTo>
                          <a:pt x="312" y="984"/>
                        </a:lnTo>
                        <a:lnTo>
                          <a:pt x="312" y="990"/>
                        </a:lnTo>
                        <a:lnTo>
                          <a:pt x="318" y="990"/>
                        </a:lnTo>
                        <a:lnTo>
                          <a:pt x="318" y="996"/>
                        </a:lnTo>
                        <a:lnTo>
                          <a:pt x="318" y="1002"/>
                        </a:lnTo>
                        <a:lnTo>
                          <a:pt x="318" y="1008"/>
                        </a:lnTo>
                        <a:lnTo>
                          <a:pt x="318" y="1014"/>
                        </a:lnTo>
                        <a:lnTo>
                          <a:pt x="318" y="1020"/>
                        </a:lnTo>
                        <a:lnTo>
                          <a:pt x="318" y="1026"/>
                        </a:lnTo>
                        <a:lnTo>
                          <a:pt x="318" y="1032"/>
                        </a:lnTo>
                        <a:lnTo>
                          <a:pt x="318" y="1038"/>
                        </a:lnTo>
                        <a:lnTo>
                          <a:pt x="318" y="1044"/>
                        </a:lnTo>
                        <a:lnTo>
                          <a:pt x="324" y="1044"/>
                        </a:lnTo>
                        <a:lnTo>
                          <a:pt x="324" y="1050"/>
                        </a:lnTo>
                        <a:lnTo>
                          <a:pt x="324" y="1056"/>
                        </a:lnTo>
                        <a:lnTo>
                          <a:pt x="324" y="1062"/>
                        </a:lnTo>
                        <a:lnTo>
                          <a:pt x="324" y="1068"/>
                        </a:lnTo>
                        <a:lnTo>
                          <a:pt x="324" y="1074"/>
                        </a:lnTo>
                        <a:lnTo>
                          <a:pt x="324" y="1080"/>
                        </a:lnTo>
                        <a:lnTo>
                          <a:pt x="324" y="1086"/>
                        </a:lnTo>
                        <a:lnTo>
                          <a:pt x="324" y="1092"/>
                        </a:lnTo>
                        <a:lnTo>
                          <a:pt x="324" y="1098"/>
                        </a:lnTo>
                        <a:lnTo>
                          <a:pt x="330" y="1098"/>
                        </a:lnTo>
                        <a:lnTo>
                          <a:pt x="330" y="1104"/>
                        </a:lnTo>
                        <a:lnTo>
                          <a:pt x="330" y="1110"/>
                        </a:lnTo>
                        <a:lnTo>
                          <a:pt x="330" y="1116"/>
                        </a:lnTo>
                        <a:lnTo>
                          <a:pt x="330" y="1122"/>
                        </a:lnTo>
                        <a:lnTo>
                          <a:pt x="330" y="1128"/>
                        </a:lnTo>
                        <a:lnTo>
                          <a:pt x="330" y="1134"/>
                        </a:lnTo>
                        <a:lnTo>
                          <a:pt x="330" y="1140"/>
                        </a:lnTo>
                        <a:lnTo>
                          <a:pt x="330" y="1146"/>
                        </a:lnTo>
                        <a:lnTo>
                          <a:pt x="330" y="1152"/>
                        </a:lnTo>
                        <a:lnTo>
                          <a:pt x="330" y="1158"/>
                        </a:lnTo>
                        <a:lnTo>
                          <a:pt x="336" y="1158"/>
                        </a:lnTo>
                        <a:lnTo>
                          <a:pt x="336" y="1164"/>
                        </a:lnTo>
                        <a:lnTo>
                          <a:pt x="336" y="1170"/>
                        </a:lnTo>
                        <a:lnTo>
                          <a:pt x="336" y="1176"/>
                        </a:lnTo>
                        <a:lnTo>
                          <a:pt x="336" y="1182"/>
                        </a:lnTo>
                        <a:lnTo>
                          <a:pt x="336" y="1188"/>
                        </a:lnTo>
                      </a:path>
                    </a:pathLst>
                  </a:custGeom>
                  <a:noFill/>
                  <a:ln w="28575" cap="flat" cmpd="sng">
                    <a:solidFill>
                      <a:srgbClr val="FF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4824" name="矩形 155657"/>
                  <p:cNvSpPr/>
                  <p:nvPr>
                    <p:custDataLst>
                      <p:tags r:id="rId9"/>
                    </p:custDataLst>
                  </p:nvPr>
                </p:nvSpPr>
                <p:spPr>
                  <a:xfrm>
                    <a:off x="0" y="162"/>
                    <a:ext cx="18" cy="18"/>
                  </a:xfrm>
                  <a:prstGeom prst="rect">
                    <a:avLst/>
                  </a:prstGeom>
                  <a:solidFill>
                    <a:srgbClr val="800000"/>
                  </a:solidFill>
                  <a:ln w="28575" cap="flat" cmpd="sng">
                    <a:solidFill>
                      <a:srgbClr val="FF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4825" name="矩形 155658"/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336" y="1182"/>
                    <a:ext cx="18" cy="18"/>
                  </a:xfrm>
                  <a:prstGeom prst="rect">
                    <a:avLst/>
                  </a:prstGeom>
                  <a:solidFill>
                    <a:srgbClr val="800000"/>
                  </a:solidFill>
                  <a:ln w="28575" cap="flat" cmpd="sng">
                    <a:solidFill>
                      <a:srgbClr val="FF0000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anchor="t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endParaRPr lang="zh-CN" altLang="en-US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  <p:grpSp>
              <p:nvGrpSpPr>
                <p:cNvPr id="34826" name="组合 155659"/>
                <p:cNvGrpSpPr/>
                <p:nvPr>
                  <p:custDataLst>
                    <p:tags r:id="rId11"/>
                  </p:custDataLst>
                </p:nvPr>
              </p:nvGrpSpPr>
              <p:grpSpPr>
                <a:xfrm>
                  <a:off x="528" y="1536"/>
                  <a:ext cx="1226" cy="1768"/>
                  <a:chExt cx="1226" cy="1768"/>
                </a:xfrm>
              </p:grpSpPr>
              <p:sp>
                <p:nvSpPr>
                  <p:cNvPr id="34827" name="直接连接符 155660"/>
                  <p:cNvSpPr/>
                  <p:nvPr>
                    <p:custDataLst>
                      <p:tags r:id="rId12"/>
                    </p:custDataLst>
                  </p:nvPr>
                </p:nvSpPr>
                <p:spPr>
                  <a:xfrm flipV="1">
                    <a:off x="46" y="1497"/>
                    <a:ext cx="1179" cy="0"/>
                  </a:xfrm>
                  <a:prstGeom prst="line">
                    <a:avLst/>
                  </a:prstGeom>
                  <a:ln w="28575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triangl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34828" name="直接连接符 155661"/>
                  <p:cNvSpPr/>
                  <p:nvPr>
                    <p:custDataLst>
                      <p:tags r:id="rId13"/>
                    </p:custDataLst>
                  </p:nvPr>
                </p:nvSpPr>
                <p:spPr>
                  <a:xfrm flipH="1" flipV="1">
                    <a:off x="182" y="45"/>
                    <a:ext cx="0" cy="1543"/>
                  </a:xfrm>
                  <a:prstGeom prst="line">
                    <a:avLst/>
                  </a:prstGeom>
                  <a:ln w="28575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triangl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34829" name="文本框 155662"/>
                  <p:cNvSpPr/>
                  <p:nvPr>
                    <p:custDataLst>
                      <p:tags r:id="rId14"/>
                    </p:custDataLst>
                  </p:nvPr>
                </p:nvSpPr>
                <p:spPr>
                  <a:xfrm>
                    <a:off x="227" y="0"/>
                    <a:ext cx="317" cy="271"/>
                  </a:xfrm>
                  <a:prstGeom prst="rect">
                    <a:avLst/>
                  </a:prstGeom>
                  <a:noFill/>
                  <a:ln w="28575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2400">
                        <a:latin typeface="Arial" pitchFamily="34" charset="0"/>
                        <a:ea typeface="宋体" panose="02010600030101010101" pitchFamily="2" charset="-122"/>
                      </a:rPr>
                      <a:t>h</a:t>
                    </a:r>
                    <a:endParaRPr lang="en-US" altLang="zh-CN" sz="2400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4830" name="文本框 155663"/>
                  <p:cNvSpPr/>
                  <p:nvPr>
                    <p:custDataLst>
                      <p:tags r:id="rId15"/>
                    </p:custDataLst>
                  </p:nvPr>
                </p:nvSpPr>
                <p:spPr>
                  <a:xfrm>
                    <a:off x="1044" y="1497"/>
                    <a:ext cx="182" cy="271"/>
                  </a:xfrm>
                  <a:prstGeom prst="rect">
                    <a:avLst/>
                  </a:prstGeom>
                  <a:noFill/>
                  <a:ln w="28575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2400">
                        <a:latin typeface="Arial" pitchFamily="34" charset="0"/>
                        <a:ea typeface="宋体" panose="02010600030101010101" pitchFamily="2" charset="-122"/>
                      </a:rPr>
                      <a:t>t</a:t>
                    </a:r>
                    <a:endParaRPr lang="en-US" altLang="zh-CN" sz="2400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  <p:sp>
                <p:nvSpPr>
                  <p:cNvPr id="34831" name="文本框 155664"/>
                  <p:cNvSpPr/>
                  <p:nvPr>
                    <p:custDataLst>
                      <p:tags r:id="rId16"/>
                    </p:custDataLst>
                  </p:nvPr>
                </p:nvSpPr>
                <p:spPr>
                  <a:xfrm>
                    <a:off x="0" y="1451"/>
                    <a:ext cx="227" cy="271"/>
                  </a:xfrm>
                  <a:prstGeom prst="rect">
                    <a:avLst/>
                  </a:prstGeom>
                  <a:noFill/>
                  <a:ln w="28575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 typeface="Arial" pitchFamily="34" charset="0"/>
                      <a:buNone/>
                      <a:defRPr sz="3600" b="1" i="0" u="none" kern="1200" baseline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2400">
                        <a:latin typeface="Arial" pitchFamily="34" charset="0"/>
                        <a:ea typeface="宋体" panose="02010600030101010101" pitchFamily="2" charset="-122"/>
                      </a:rPr>
                      <a:t>o</a:t>
                    </a:r>
                    <a:endParaRPr lang="en-US" altLang="zh-CN" sz="2400">
                      <a:latin typeface="Arial" pitchFamily="34" charset="0"/>
                      <a:ea typeface="宋体" panose="02010600030101010101" pitchFamily="2" charset="-122"/>
                    </a:endParaRPr>
                  </a:p>
                </p:txBody>
              </p:sp>
            </p:grpSp>
          </p:grpSp>
          <p:graphicFrame>
            <p:nvGraphicFramePr>
              <p:cNvPr id="34832" name="内容占位符 155665"/>
              <p:cNvGraphicFramePr>
                <a:graphicFrameLocks noChangeAspect="1"/>
              </p:cNvGraphicFramePr>
              <p:nvPr>
                <p:custDataLst>
                  <p:tags r:id="rId17"/>
                </p:custDataLst>
              </p:nvPr>
            </p:nvGraphicFramePr>
            <p:xfrm>
              <a:off x="672" y="3024"/>
              <a:ext cx="168" cy="18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7" r:id="rId18" imgW="127000" imgH="139700" progId="Equation.3">
                      <p:embed/>
                    </p:oleObj>
                  </mc:Choice>
                  <mc:Fallback>
                    <p:oleObj r:id="rId18" imgW="127000" imgH="139700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9"/>
                          <a:stretch>
                            <a:fillRect/>
                          </a:stretch>
                        </p:blipFill>
                        <p:spPr>
                          <a:xfrm>
                            <a:off x="672" y="3024"/>
                            <a:ext cx="168" cy="184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4833" name="直接连接符 155666"/>
              <p:cNvSpPr/>
              <p:nvPr>
                <p:custDataLst>
                  <p:tags r:id="rId20"/>
                </p:custDataLst>
              </p:nvPr>
            </p:nvSpPr>
            <p:spPr>
              <a:xfrm flipH="1">
                <a:off x="768" y="1824"/>
                <a:ext cx="0" cy="1200"/>
              </a:xfrm>
              <a:prstGeom prst="line">
                <a:avLst/>
              </a:prstGeom>
              <a:ln w="28575" cap="flat" cmpd="sng">
                <a:solidFill>
                  <a:srgbClr val="0000FF"/>
                </a:solidFill>
                <a:prstDash val="sysDot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3600" b="1" i="0" u="none" kern="1200" baseline="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graphicFrame>
            <p:nvGraphicFramePr>
              <p:cNvPr id="34834" name="内容占位符 155667"/>
              <p:cNvGraphicFramePr>
                <a:graphicFrameLocks noChangeAspect="1"/>
              </p:cNvGraphicFramePr>
              <p:nvPr>
                <p:custDataLst>
                  <p:tags r:id="rId21"/>
                </p:custDataLst>
              </p:nvPr>
            </p:nvGraphicFramePr>
            <p:xfrm>
              <a:off x="912" y="3024"/>
              <a:ext cx="137" cy="192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8" r:id="rId22" imgW="127000" imgH="177165" progId="Equation.3">
                      <p:embed/>
                    </p:oleObj>
                  </mc:Choice>
                  <mc:Fallback>
                    <p:oleObj r:id="rId22" imgW="127000" imgH="177165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23"/>
                          <a:stretch>
                            <a:fillRect/>
                          </a:stretch>
                        </p:blipFill>
                        <p:spPr>
                          <a:xfrm>
                            <a:off x="912" y="3024"/>
                            <a:ext cx="137" cy="192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graphicFrame>
          <p:nvGraphicFramePr>
            <p:cNvPr id="34835" name="对象 155671"/>
            <p:cNvGraphicFramePr>
              <a:graphicFrameLocks noChangeAspect="1"/>
            </p:cNvGraphicFramePr>
            <p:nvPr>
              <p:custDataLst>
                <p:tags r:id="rId24"/>
              </p:custDataLst>
            </p:nvPr>
          </p:nvGraphicFramePr>
          <p:xfrm>
            <a:off x="869" y="2767"/>
            <a:ext cx="1039" cy="3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r:id="rId25" imgW="1459865" imgH="228600" progId="Equation.3">
                    <p:embed/>
                  </p:oleObj>
                </mc:Choice>
                <mc:Fallback>
                  <p:oleObj r:id="rId25" imgW="1459865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6"/>
                        <a:stretch>
                          <a:fillRect/>
                        </a:stretch>
                      </p:blipFill>
                      <p:spPr>
                        <a:xfrm>
                          <a:off x="869" y="2767"/>
                          <a:ext cx="1039" cy="336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9478" name="组合 155689" title=""/>
          <p:cNvGrpSpPr/>
          <p:nvPr>
            <p:custDataLst>
              <p:tags r:id="rId27"/>
            </p:custDataLst>
          </p:nvPr>
        </p:nvGrpSpPr>
        <p:grpSpPr>
          <a:xfrm>
            <a:off x="6176645" y="3657600"/>
            <a:ext cx="2438400" cy="2317750"/>
            <a:chOff x="3024" y="2496"/>
            <a:chExt cx="1536" cy="1460"/>
          </a:xfrm>
        </p:grpSpPr>
        <p:sp>
          <p:nvSpPr>
            <p:cNvPr id="34837" name="任意多边形 155683"/>
            <p:cNvSpPr/>
            <p:nvPr>
              <p:custDataLst>
                <p:tags r:id="rId28"/>
              </p:custDataLst>
            </p:nvPr>
          </p:nvSpPr>
          <p:spPr>
            <a:xfrm>
              <a:off x="3024" y="2496"/>
              <a:ext cx="1536" cy="1392"/>
            </a:xfrm>
            <a:custGeom>
              <a:cxnLst>
                <a:cxn ang="0">
                  <a:pos x="0" y="1392"/>
                </a:cxn>
                <a:cxn ang="0">
                  <a:pos x="699" y="0"/>
                </a:cxn>
                <a:cxn ang="0">
                  <a:pos x="1536" y="1392"/>
                </a:cxn>
              </a:cxnLst>
              <a:rect l="l" t="t" r="r" b="b"/>
              <a:pathLst>
                <a:path w="998" h="635">
                  <a:moveTo>
                    <a:pt x="0" y="635"/>
                  </a:moveTo>
                  <a:cubicBezTo>
                    <a:pt x="144" y="317"/>
                    <a:pt x="288" y="0"/>
                    <a:pt x="454" y="0"/>
                  </a:cubicBezTo>
                  <a:cubicBezTo>
                    <a:pt x="620" y="0"/>
                    <a:pt x="809" y="317"/>
                    <a:pt x="998" y="635"/>
                  </a:cubicBezTo>
                </a:path>
              </a:pathLst>
            </a:custGeom>
            <a:noFill/>
            <a:ln w="57150" cap="flat" cmpd="sng">
              <a:solidFill>
                <a:srgbClr val="FF33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838" name="直接连接符 155684"/>
            <p:cNvSpPr/>
            <p:nvPr>
              <p:custDataLst>
                <p:tags r:id="rId29"/>
              </p:custDataLst>
            </p:nvPr>
          </p:nvSpPr>
          <p:spPr>
            <a:xfrm flipH="1">
              <a:off x="3744" y="2496"/>
              <a:ext cx="0" cy="146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4839" name="直接连接符 155687"/>
            <p:cNvSpPr/>
            <p:nvPr>
              <p:custDataLst>
                <p:tags r:id="rId30"/>
              </p:custDataLst>
            </p:nvPr>
          </p:nvSpPr>
          <p:spPr>
            <a:xfrm>
              <a:off x="3216" y="2496"/>
              <a:ext cx="1122" cy="1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sp>
        <p:nvSpPr>
          <p:cNvPr id="8217" name="椭圆 155690" title=""/>
          <p:cNvSpPr/>
          <p:nvPr>
            <p:custDataLst>
              <p:tags r:id="rId31"/>
            </p:custDataLst>
          </p:nvPr>
        </p:nvSpPr>
        <p:spPr>
          <a:xfrm>
            <a:off x="995045" y="3200400"/>
            <a:ext cx="381000" cy="381000"/>
          </a:xfrm>
          <a:prstGeom prst="ellipse">
            <a:avLst/>
          </a:prstGeom>
          <a:noFill/>
          <a:ln w="28575" cap="flat" cmpd="sng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19483" name="直接连接符 155691" title=""/>
          <p:cNvCxnSpPr/>
          <p:nvPr>
            <p:custDataLst>
              <p:tags r:id="rId32"/>
            </p:custDataLst>
          </p:nvPr>
        </p:nvCxnSpPr>
        <p:spPr>
          <a:xfrm>
            <a:off x="995045" y="3326130"/>
            <a:ext cx="5410200" cy="11430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</p:cxnSp>
      <p:graphicFrame>
        <p:nvGraphicFramePr>
          <p:cNvPr id="19484" name="对象 155698" title=""/>
          <p:cNvGraphicFramePr>
            <a:graphicFrameLocks noChangeAspect="1"/>
          </p:cNvGraphicFramePr>
          <p:nvPr>
            <p:custDataLst>
              <p:tags r:id="rId33"/>
            </p:custDataLst>
          </p:nvPr>
        </p:nvGraphicFramePr>
        <p:xfrm>
          <a:off x="6862445" y="3200400"/>
          <a:ext cx="1143000" cy="406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34" imgW="570865" imgH="203200" progId="Equation.3">
                  <p:embed/>
                </p:oleObj>
              </mc:Choice>
              <mc:Fallback>
                <p:oleObj r:id="rId34" imgW="5708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6862445" y="3200400"/>
                        <a:ext cx="1143000" cy="4064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86" name="对象 155712" title=""/>
          <p:cNvGraphicFramePr>
            <a:graphicFrameLocks noChangeAspect="1"/>
          </p:cNvGraphicFramePr>
          <p:nvPr>
            <p:custDataLst>
              <p:tags r:id="rId36"/>
            </p:custDataLst>
          </p:nvPr>
        </p:nvGraphicFramePr>
        <p:xfrm>
          <a:off x="5414645" y="4831715"/>
          <a:ext cx="990600" cy="311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37" imgW="647065" imgH="203200" progId="Equation.3">
                  <p:embed/>
                </p:oleObj>
              </mc:Choice>
              <mc:Fallback>
                <p:oleObj r:id="rId37" imgW="6470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8"/>
                      <a:stretch>
                        <a:fillRect/>
                      </a:stretch>
                    </p:blipFill>
                    <p:spPr>
                      <a:xfrm>
                        <a:off x="5414645" y="4831715"/>
                        <a:ext cx="990600" cy="3111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87" name="对象 155716" title=""/>
          <p:cNvGraphicFramePr>
            <a:graphicFrameLocks noChangeAspect="1"/>
          </p:cNvGraphicFramePr>
          <p:nvPr>
            <p:custDataLst>
              <p:tags r:id="rId39"/>
            </p:custDataLst>
          </p:nvPr>
        </p:nvGraphicFramePr>
        <p:xfrm>
          <a:off x="5364480" y="5215255"/>
          <a:ext cx="990600" cy="457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40" imgW="545465" imgH="203200" progId="Equation.3">
                  <p:embed/>
                </p:oleObj>
              </mc:Choice>
              <mc:Fallback>
                <p:oleObj r:id="rId40" imgW="5454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1"/>
                      <a:stretch>
                        <a:fillRect/>
                      </a:stretch>
                    </p:blipFill>
                    <p:spPr>
                      <a:xfrm>
                        <a:off x="5364480" y="5215255"/>
                        <a:ext cx="990600" cy="457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89" name="对象 155721" title=""/>
          <p:cNvGraphicFramePr>
            <a:graphicFrameLocks noChangeAspect="1"/>
          </p:cNvGraphicFramePr>
          <p:nvPr>
            <p:custDataLst>
              <p:tags r:id="rId42"/>
            </p:custDataLst>
          </p:nvPr>
        </p:nvGraphicFramePr>
        <p:xfrm>
          <a:off x="7956550" y="4364990"/>
          <a:ext cx="914400" cy="287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43" imgW="647065" imgH="203200" progId="Equation.3">
                  <p:embed/>
                </p:oleObj>
              </mc:Choice>
              <mc:Fallback>
                <p:oleObj r:id="rId43" imgW="6470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4"/>
                      <a:stretch>
                        <a:fillRect/>
                      </a:stretch>
                    </p:blipFill>
                    <p:spPr>
                      <a:xfrm>
                        <a:off x="7956550" y="4364990"/>
                        <a:ext cx="914400" cy="2873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90" name="对象 155725" title=""/>
          <p:cNvGraphicFramePr>
            <a:graphicFrameLocks noChangeAspect="1"/>
          </p:cNvGraphicFramePr>
          <p:nvPr>
            <p:custDataLst>
              <p:tags r:id="rId45"/>
            </p:custDataLst>
          </p:nvPr>
        </p:nvGraphicFramePr>
        <p:xfrm>
          <a:off x="8234045" y="4886960"/>
          <a:ext cx="762000" cy="381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46" imgW="532765" imgH="203200" progId="Equation.3">
                  <p:embed/>
                </p:oleObj>
              </mc:Choice>
              <mc:Fallback>
                <p:oleObj r:id="rId46" imgW="5327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7"/>
                      <a:stretch>
                        <a:fillRect/>
                      </a:stretch>
                    </p:blipFill>
                    <p:spPr>
                      <a:xfrm>
                        <a:off x="8234045" y="4886960"/>
                        <a:ext cx="762000" cy="3810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47" name="文本框 155726" title=""/>
          <p:cNvSpPr/>
          <p:nvPr>
            <p:custDataLst>
              <p:tags r:id="rId48"/>
            </p:custDataLst>
          </p:nvPr>
        </p:nvSpPr>
        <p:spPr>
          <a:xfrm>
            <a:off x="1143000" y="1447800"/>
            <a:ext cx="64770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Tx/>
            </a:pPr>
            <a:r>
              <a:rPr lang="zh-CN" altLang="en-US" b="0">
                <a:solidFill>
                  <a:srgbClr val="0000FF"/>
                </a:solidFill>
                <a:latin typeface="Arial" pitchFamily="34" charset="0"/>
                <a:ea typeface="微软雅黑" panose="020b0503020204020204" pitchFamily="34" charset="-122"/>
              </a:rPr>
              <a:t>导数的符号有什么变化规律？</a:t>
            </a:r>
            <a:endParaRPr lang="zh-CN" altLang="en-US" b="0">
              <a:solidFill>
                <a:srgbClr val="0000FF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4848" name="文本框 155727" title=""/>
          <p:cNvSpPr/>
          <p:nvPr>
            <p:custDataLst>
              <p:tags r:id="rId49"/>
            </p:custDataLst>
          </p:nvPr>
        </p:nvSpPr>
        <p:spPr>
          <a:xfrm>
            <a:off x="982028" y="1189355"/>
            <a:ext cx="6553200" cy="1076325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rgbClr val="FF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Tx/>
            </a:pP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t=a</a:t>
            </a: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附近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,h(t)</a:t>
            </a: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先增后减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,h</a:t>
            </a:r>
            <a:r>
              <a:rPr lang="en-US" altLang="zh-CN" sz="2800" b="0" baseline="680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(t)</a:t>
            </a: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先正后负，</a:t>
            </a:r>
            <a:endParaRPr lang="zh-CN" altLang="en-US" sz="2800" b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buFontTx/>
            </a:pPr>
            <a:r>
              <a:rPr lang="en-US" altLang="zh-CN" b="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h</a:t>
            </a:r>
            <a:r>
              <a:rPr lang="en-US" altLang="zh-CN" sz="2800" b="0" baseline="680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, </a:t>
            </a:r>
            <a:r>
              <a:rPr lang="en-US" altLang="zh-CN" sz="2800" b="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(t)</a:t>
            </a: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连续变化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于是有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en-US" altLang="zh-CN" sz="2800" b="0" baseline="6800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(a)=0.h(a)</a:t>
            </a: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最大。</a:t>
            </a:r>
            <a:endParaRPr lang="zh-CN" altLang="en-US" sz="2800" b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849" name="文本框 155728" title=""/>
          <p:cNvSpPr/>
          <p:nvPr>
            <p:custDataLst>
              <p:tags r:id="rId50"/>
            </p:custDataLst>
          </p:nvPr>
        </p:nvSpPr>
        <p:spPr>
          <a:xfrm>
            <a:off x="1475740" y="2472055"/>
            <a:ext cx="62484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Tx/>
            </a:pPr>
            <a:r>
              <a:rPr lang="zh-CN" altLang="en-US" sz="2800" b="0">
                <a:solidFill>
                  <a:srgbClr val="0000FF"/>
                </a:solidFill>
                <a:latin typeface="Arial" pitchFamily="34" charset="0"/>
                <a:ea typeface="微软雅黑" panose="020b0503020204020204" pitchFamily="34" charset="-122"/>
              </a:rPr>
              <a:t>导数的符号有什么变化规律？</a:t>
            </a:r>
            <a:endParaRPr lang="zh-CN" altLang="en-US" sz="2800" b="0">
              <a:solidFill>
                <a:srgbClr val="0000FF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1"/>
            </p:custDataLst>
          </p:nvPr>
        </p:nvSpPr>
        <p:spPr>
          <a:xfrm>
            <a:off x="0" y="0"/>
            <a:ext cx="2235200" cy="755650"/>
          </a:xfrm>
          <a:prstGeom prst="rect">
            <a:avLst/>
          </a:prstGeom>
          <a:solidFill>
            <a:srgbClr val="4A6793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zh-CN" altLang="en-US" sz="3600" b="1">
                <a:solidFill>
                  <a:schemeClr val="bg1"/>
                </a:solidFill>
                <a:latin typeface="华文隶书" panose="02010800040101010101" charset="-122"/>
                <a:ea typeface="华文隶书" panose="02010800040101010101" charset="-122"/>
              </a:rPr>
              <a:t>课堂探究</a:t>
            </a:r>
            <a:endParaRPr lang="zh-CN" altLang="en-US" sz="3600" b="1">
              <a:solidFill>
                <a:schemeClr val="bg1"/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  <p:graphicFrame>
        <p:nvGraphicFramePr>
          <p:cNvPr id="35879" name="对象 93253" title=""/>
          <p:cNvGraphicFramePr>
            <a:graphicFrameLocks noChangeAspect="1"/>
          </p:cNvGraphicFramePr>
          <p:nvPr>
            <p:custDataLst>
              <p:tags r:id="rId52"/>
            </p:custDataLst>
          </p:nvPr>
        </p:nvGraphicFramePr>
        <p:xfrm>
          <a:off x="5488623" y="4409917"/>
          <a:ext cx="760095" cy="349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53" imgW="330200" imgH="152400" progId="Equation.3">
                  <p:embed/>
                </p:oleObj>
              </mc:Choice>
              <mc:Fallback>
                <p:oleObj r:id="rId53" imgW="330200" imgH="152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4"/>
                      <a:stretch>
                        <a:fillRect/>
                      </a:stretch>
                    </p:blipFill>
                    <p:spPr>
                      <a:xfrm>
                        <a:off x="5488623" y="4409917"/>
                        <a:ext cx="760095" cy="3492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对象 93253" title=""/>
          <p:cNvGraphicFramePr>
            <a:graphicFrameLocks noChangeAspect="1"/>
          </p:cNvGraphicFramePr>
          <p:nvPr>
            <p:custDataLst>
              <p:tags r:id="rId55"/>
            </p:custDataLst>
          </p:nvPr>
        </p:nvGraphicFramePr>
        <p:xfrm>
          <a:off x="8005128" y="3933032"/>
          <a:ext cx="760095" cy="349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56" imgW="330200" imgH="152400" progId="Equation.3">
                  <p:embed/>
                </p:oleObj>
              </mc:Choice>
              <mc:Fallback>
                <p:oleObj r:id="rId56" imgW="330200" imgH="152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7"/>
                      <a:stretch>
                        <a:fillRect/>
                      </a:stretch>
                    </p:blipFill>
                    <p:spPr>
                      <a:xfrm>
                        <a:off x="8005128" y="3933032"/>
                        <a:ext cx="760095" cy="3492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Picture 4"/>
          <p:cNvPicPr>
            <a:picLocks noChangeAspect="1"/>
          </p:cNvPicPr>
          <p:nvPr>
            <p:custDataLst>
              <p:tags r:id="rId59"/>
            </p:custDataLst>
          </p:nvPr>
        </p:nvPicPr>
        <p:blipFill>
          <a:blip r:embed="rId58"/>
          <a:stretch>
            <a:fillRect/>
          </a:stretch>
        </p:blipFill>
        <p:spPr>
          <a:xfrm flipH="1">
            <a:off x="11493500" y="11252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5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841" name="矩形 93187" title=""/>
          <p:cNvSpPr/>
          <p:nvPr>
            <p:custDataLst>
              <p:tags r:id="rId3"/>
            </p:custDataLst>
          </p:nvPr>
        </p:nvSpPr>
        <p:spPr>
          <a:xfrm>
            <a:off x="-304800" y="1781175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2" name="矩形 93190" title="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1341755" y="1052830"/>
            <a:ext cx="6265863" cy="3959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35843" name="内容占位符 93232" title=""/>
          <p:cNvGraphicFramePr>
            <a:graphicFrameLocks noGrp="1"/>
          </p:cNvGraphicFramePr>
          <p:nvPr>
            <p:ph sz="quarter" idx="3"/>
            <p:custDataLst>
              <p:tags r:id="rId5"/>
            </p:custDataLst>
          </p:nvPr>
        </p:nvGraphicFramePr>
        <p:xfrm>
          <a:off x="928370" y="4653280"/>
          <a:ext cx="1249680" cy="3098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6" imgW="596265" imgH="203200" progId="Equation.3">
                  <p:embed/>
                </p:oleObj>
              </mc:Choice>
              <mc:Fallback>
                <p:oleObj r:id="rId6" imgW="5962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28370" y="4653280"/>
                        <a:ext cx="1249680" cy="30988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844" name="内容占位符 93235" title=""/>
          <p:cNvGraphicFramePr>
            <a:graphicFrameLocks noGrp="1"/>
          </p:cNvGraphicFramePr>
          <p:nvPr>
            <p:ph sz="quarter" idx="4"/>
            <p:custDataLst>
              <p:tags r:id="rId8"/>
            </p:custDataLst>
          </p:nvPr>
        </p:nvGraphicFramePr>
        <p:xfrm>
          <a:off x="5940425" y="2924810"/>
          <a:ext cx="1523365" cy="3911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9" imgW="596265" imgH="203200" progId="Equation.3">
                  <p:embed/>
                </p:oleObj>
              </mc:Choice>
              <mc:Fallback>
                <p:oleObj r:id="rId9" imgW="5962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940425" y="2924810"/>
                        <a:ext cx="1523365" cy="39116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45" name="组合 93243" title=""/>
          <p:cNvGrpSpPr/>
          <p:nvPr>
            <p:custDataLst>
              <p:tags r:id="rId11"/>
            </p:custDataLst>
          </p:nvPr>
        </p:nvGrpSpPr>
        <p:grpSpPr>
          <a:xfrm>
            <a:off x="2340610" y="372110"/>
            <a:ext cx="4874260" cy="2345055"/>
            <a:chOff x="864" y="1056"/>
            <a:chExt cx="3947" cy="2112"/>
          </a:xfrm>
        </p:grpSpPr>
        <p:sp>
          <p:nvSpPr>
            <p:cNvPr id="35846" name="直接连接符 93191"/>
            <p:cNvSpPr/>
            <p:nvPr>
              <p:custDataLst>
                <p:tags r:id="rId12"/>
              </p:custDataLst>
            </p:nvPr>
          </p:nvSpPr>
          <p:spPr>
            <a:xfrm>
              <a:off x="864" y="2688"/>
              <a:ext cx="3776" cy="1"/>
            </a:xfrm>
            <a:prstGeom prst="line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stealth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7" name="直接连接符 93192"/>
            <p:cNvSpPr/>
            <p:nvPr>
              <p:custDataLst>
                <p:tags r:id="rId13"/>
              </p:custDataLst>
            </p:nvPr>
          </p:nvSpPr>
          <p:spPr>
            <a:xfrm flipH="1" flipV="1">
              <a:off x="1488" y="1104"/>
              <a:ext cx="0" cy="2048"/>
            </a:xfrm>
            <a:prstGeom prst="line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stealth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8" name="直接连接符 93194"/>
            <p:cNvSpPr/>
            <p:nvPr>
              <p:custDataLst>
                <p:tags r:id="rId14"/>
              </p:custDataLst>
            </p:nvPr>
          </p:nvSpPr>
          <p:spPr>
            <a:xfrm flipH="1">
              <a:off x="1248" y="2736"/>
              <a:ext cx="0" cy="33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9" name="直接连接符 93195"/>
            <p:cNvSpPr/>
            <p:nvPr>
              <p:custDataLst>
                <p:tags r:id="rId15"/>
              </p:custDataLst>
            </p:nvPr>
          </p:nvSpPr>
          <p:spPr>
            <a:xfrm flipH="1">
              <a:off x="2016" y="1872"/>
              <a:ext cx="0" cy="81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0" name="直接连接符 93197"/>
            <p:cNvSpPr/>
            <p:nvPr>
              <p:custDataLst>
                <p:tags r:id="rId16"/>
              </p:custDataLst>
            </p:nvPr>
          </p:nvSpPr>
          <p:spPr>
            <a:xfrm flipH="1">
              <a:off x="2592" y="2736"/>
              <a:ext cx="0" cy="43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1" name="直接连接符 93198"/>
            <p:cNvSpPr/>
            <p:nvPr>
              <p:custDataLst>
                <p:tags r:id="rId17"/>
              </p:custDataLst>
            </p:nvPr>
          </p:nvSpPr>
          <p:spPr>
            <a:xfrm flipH="1">
              <a:off x="3360" y="2112"/>
              <a:ext cx="0" cy="555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2" name="直接连接符 93199"/>
            <p:cNvSpPr/>
            <p:nvPr>
              <p:custDataLst>
                <p:tags r:id="rId18"/>
              </p:custDataLst>
            </p:nvPr>
          </p:nvSpPr>
          <p:spPr>
            <a:xfrm>
              <a:off x="3792" y="2544"/>
              <a:ext cx="1" cy="16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3" name="直接连接符 93201"/>
            <p:cNvSpPr/>
            <p:nvPr>
              <p:custDataLst>
                <p:tags r:id="rId19"/>
              </p:custDataLst>
            </p:nvPr>
          </p:nvSpPr>
          <p:spPr>
            <a:xfrm flipH="1">
              <a:off x="2443" y="2234"/>
              <a:ext cx="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4" name="文本框 93205"/>
            <p:cNvSpPr/>
            <p:nvPr>
              <p:custDataLst>
                <p:tags r:id="rId20"/>
              </p:custDataLst>
            </p:nvPr>
          </p:nvSpPr>
          <p:spPr>
            <a:xfrm>
              <a:off x="1056" y="1440"/>
              <a:ext cx="518" cy="61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5855" name="文本框 93206"/>
            <p:cNvSpPr/>
            <p:nvPr>
              <p:custDataLst>
                <p:tags r:id="rId21"/>
              </p:custDataLst>
            </p:nvPr>
          </p:nvSpPr>
          <p:spPr>
            <a:xfrm>
              <a:off x="1041" y="1598"/>
              <a:ext cx="503" cy="61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5856" name="文本框 93207"/>
            <p:cNvSpPr/>
            <p:nvPr>
              <p:custDataLst>
                <p:tags r:id="rId22"/>
              </p:custDataLst>
            </p:nvPr>
          </p:nvSpPr>
          <p:spPr>
            <a:xfrm>
              <a:off x="1344" y="2592"/>
              <a:ext cx="338" cy="26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o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7" name="文本框 93208"/>
            <p:cNvSpPr/>
            <p:nvPr>
              <p:custDataLst>
                <p:tags r:id="rId23"/>
              </p:custDataLst>
            </p:nvPr>
          </p:nvSpPr>
          <p:spPr>
            <a:xfrm>
              <a:off x="1149" y="2448"/>
              <a:ext cx="339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a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8" name="文本框 93210"/>
            <p:cNvSpPr/>
            <p:nvPr>
              <p:custDataLst>
                <p:tags r:id="rId24"/>
              </p:custDataLst>
            </p:nvPr>
          </p:nvSpPr>
          <p:spPr>
            <a:xfrm>
              <a:off x="2496" y="2448"/>
              <a:ext cx="338" cy="26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c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9" name="文本框 93213"/>
            <p:cNvSpPr/>
            <p:nvPr>
              <p:custDataLst>
                <p:tags r:id="rId25"/>
              </p:custDataLst>
            </p:nvPr>
          </p:nvSpPr>
          <p:spPr>
            <a:xfrm>
              <a:off x="1920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b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0" name="文本框 93215"/>
            <p:cNvSpPr/>
            <p:nvPr>
              <p:custDataLst>
                <p:tags r:id="rId26"/>
              </p:custDataLst>
            </p:nvPr>
          </p:nvSpPr>
          <p:spPr>
            <a:xfrm>
              <a:off x="4473" y="2628"/>
              <a:ext cx="338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x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1" name="文本框 93216"/>
            <p:cNvSpPr/>
            <p:nvPr>
              <p:custDataLst>
                <p:tags r:id="rId27"/>
              </p:custDataLst>
            </p:nvPr>
          </p:nvSpPr>
          <p:spPr>
            <a:xfrm>
              <a:off x="1296" y="1056"/>
              <a:ext cx="338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y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2" name="文本框 93225"/>
            <p:cNvSpPr/>
            <p:nvPr>
              <p:custDataLst>
                <p:tags r:id="rId28"/>
              </p:custDataLst>
            </p:nvPr>
          </p:nvSpPr>
          <p:spPr>
            <a:xfrm>
              <a:off x="3216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d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3" name="文本框 93226"/>
            <p:cNvSpPr/>
            <p:nvPr>
              <p:custDataLst>
                <p:tags r:id="rId29"/>
              </p:custDataLst>
            </p:nvPr>
          </p:nvSpPr>
          <p:spPr>
            <a:xfrm>
              <a:off x="3696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e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graphicFrame>
          <p:nvGraphicFramePr>
            <p:cNvPr id="35864" name="内容占位符 93229"/>
            <p:cNvGraphicFramePr>
              <a:graphicFrameLocks noChangeAspect="1"/>
            </p:cNvGraphicFramePr>
            <p:nvPr>
              <p:custDataLst>
                <p:tags r:id="rId30"/>
              </p:custDataLst>
            </p:nvPr>
          </p:nvGraphicFramePr>
          <p:xfrm>
            <a:off x="2208" y="1872"/>
            <a:ext cx="920" cy="32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r:id="rId31" imgW="583565" imgH="203200" progId="Equation.3">
                    <p:embed/>
                  </p:oleObj>
                </mc:Choice>
                <mc:Fallback>
                  <p:oleObj r:id="rId31" imgW="583565" imgH="203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2"/>
                        <a:stretch>
                          <a:fillRect/>
                        </a:stretch>
                      </p:blipFill>
                      <p:spPr>
                        <a:xfrm>
                          <a:off x="2208" y="1872"/>
                          <a:ext cx="920" cy="32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5865" name="任意多边形 93238"/>
            <p:cNvSpPr/>
            <p:nvPr>
              <p:custDataLst>
                <p:tags r:id="rId33"/>
              </p:custDataLst>
            </p:nvPr>
          </p:nvSpPr>
          <p:spPr>
            <a:xfrm>
              <a:off x="864" y="2208"/>
              <a:ext cx="624" cy="896"/>
            </a:xfrm>
            <a:custGeom>
              <a:cxnLst>
                <a:cxn ang="0">
                  <a:pos x="0" y="0"/>
                </a:cxn>
                <a:cxn ang="0">
                  <a:pos x="364" y="816"/>
                </a:cxn>
                <a:cxn ang="0">
                  <a:pos x="624" y="480"/>
                </a:cxn>
              </a:cxnLst>
              <a:rect l="l" t="t" r="r" b="b"/>
              <a:pathLst>
                <a:path w="576" h="896">
                  <a:moveTo>
                    <a:pt x="0" y="0"/>
                  </a:moveTo>
                  <a:cubicBezTo>
                    <a:pt x="120" y="368"/>
                    <a:pt x="240" y="736"/>
                    <a:pt x="336" y="816"/>
                  </a:cubicBezTo>
                  <a:cubicBezTo>
                    <a:pt x="432" y="896"/>
                    <a:pt x="504" y="688"/>
                    <a:pt x="576" y="48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6" name="任意多边形 93239"/>
            <p:cNvSpPr/>
            <p:nvPr>
              <p:custDataLst>
                <p:tags r:id="rId34"/>
              </p:custDataLst>
            </p:nvPr>
          </p:nvSpPr>
          <p:spPr>
            <a:xfrm>
              <a:off x="1488" y="1824"/>
              <a:ext cx="816" cy="864"/>
            </a:xfrm>
            <a:custGeom>
              <a:cxnLst>
                <a:cxn ang="0">
                  <a:pos x="0" y="864"/>
                </a:cxn>
                <a:cxn ang="0">
                  <a:pos x="528" y="0"/>
                </a:cxn>
                <a:cxn ang="0">
                  <a:pos x="816" y="864"/>
                </a:cxn>
              </a:cxnLst>
              <a:rect l="l" t="t" r="r" b="b"/>
              <a:pathLst>
                <a:path w="816" h="864">
                  <a:moveTo>
                    <a:pt x="0" y="864"/>
                  </a:moveTo>
                  <a:cubicBezTo>
                    <a:pt x="196" y="432"/>
                    <a:pt x="392" y="0"/>
                    <a:pt x="528" y="0"/>
                  </a:cubicBezTo>
                  <a:cubicBezTo>
                    <a:pt x="664" y="0"/>
                    <a:pt x="740" y="432"/>
                    <a:pt x="816" y="864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7" name="任意多边形 93240"/>
            <p:cNvSpPr/>
            <p:nvPr>
              <p:custDataLst>
                <p:tags r:id="rId35"/>
              </p:custDataLst>
            </p:nvPr>
          </p:nvSpPr>
          <p:spPr>
            <a:xfrm>
              <a:off x="2304" y="2688"/>
              <a:ext cx="720" cy="480"/>
            </a:xfrm>
            <a:custGeom>
              <a:cxnLst>
                <a:cxn ang="0">
                  <a:pos x="0" y="0"/>
                </a:cxn>
                <a:cxn ang="0">
                  <a:pos x="288" y="480"/>
                </a:cxn>
                <a:cxn ang="0">
                  <a:pos x="720" y="0"/>
                </a:cxn>
              </a:cxnLst>
              <a:rect l="l" t="t" r="r" b="b"/>
              <a:pathLst>
                <a:path w="720" h="480">
                  <a:moveTo>
                    <a:pt x="0" y="0"/>
                  </a:moveTo>
                  <a:cubicBezTo>
                    <a:pt x="84" y="240"/>
                    <a:pt x="168" y="480"/>
                    <a:pt x="288" y="480"/>
                  </a:cubicBezTo>
                  <a:cubicBezTo>
                    <a:pt x="408" y="480"/>
                    <a:pt x="564" y="240"/>
                    <a:pt x="720" y="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8" name="任意多边形 93241"/>
            <p:cNvSpPr/>
            <p:nvPr>
              <p:custDataLst>
                <p:tags r:id="rId36"/>
              </p:custDataLst>
            </p:nvPr>
          </p:nvSpPr>
          <p:spPr>
            <a:xfrm>
              <a:off x="3024" y="2064"/>
              <a:ext cx="624" cy="616"/>
            </a:xfrm>
            <a:custGeom>
              <a:cxnLst>
                <a:cxn ang="0">
                  <a:pos x="0" y="616"/>
                </a:cxn>
                <a:cxn ang="0">
                  <a:pos x="336" y="40"/>
                </a:cxn>
                <a:cxn ang="0">
                  <a:pos x="624" y="376"/>
                </a:cxn>
              </a:cxnLst>
              <a:rect l="l" t="t" r="r" b="b"/>
              <a:pathLst>
                <a:path w="624" h="616">
                  <a:moveTo>
                    <a:pt x="0" y="616"/>
                  </a:moveTo>
                  <a:cubicBezTo>
                    <a:pt x="116" y="348"/>
                    <a:pt x="232" y="80"/>
                    <a:pt x="336" y="40"/>
                  </a:cubicBezTo>
                  <a:cubicBezTo>
                    <a:pt x="440" y="0"/>
                    <a:pt x="576" y="320"/>
                    <a:pt x="624" y="376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9" name="任意多边形 93242"/>
            <p:cNvSpPr/>
            <p:nvPr>
              <p:custDataLst>
                <p:tags r:id="rId37"/>
              </p:custDataLst>
            </p:nvPr>
          </p:nvSpPr>
          <p:spPr>
            <a:xfrm>
              <a:off x="3648" y="1920"/>
              <a:ext cx="816" cy="664"/>
            </a:xfrm>
            <a:custGeom>
              <a:cxnLst>
                <a:cxn ang="0">
                  <a:pos x="0" y="528"/>
                </a:cxn>
                <a:cxn ang="0">
                  <a:pos x="288" y="576"/>
                </a:cxn>
                <a:cxn ang="0">
                  <a:pos x="816" y="0"/>
                </a:cxn>
              </a:cxnLst>
              <a:rect l="l" t="t" r="r" b="b"/>
              <a:pathLst>
                <a:path w="816" h="664">
                  <a:moveTo>
                    <a:pt x="0" y="528"/>
                  </a:moveTo>
                  <a:cubicBezTo>
                    <a:pt x="76" y="596"/>
                    <a:pt x="152" y="664"/>
                    <a:pt x="288" y="576"/>
                  </a:cubicBezTo>
                  <a:cubicBezTo>
                    <a:pt x="424" y="488"/>
                    <a:pt x="620" y="244"/>
                    <a:pt x="816" y="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5870" name="椭圆 93244" title=""/>
          <p:cNvSpPr/>
          <p:nvPr>
            <p:custDataLst>
              <p:tags r:id="rId38"/>
            </p:custDataLst>
          </p:nvPr>
        </p:nvSpPr>
        <p:spPr>
          <a:xfrm>
            <a:off x="2628265" y="2349500"/>
            <a:ext cx="381000" cy="457200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ysDot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35871" name="直接连接符 93246" title=""/>
          <p:cNvCxnSpPr/>
          <p:nvPr>
            <p:custDataLst>
              <p:tags r:id="rId39"/>
            </p:custDataLst>
          </p:nvPr>
        </p:nvCxnSpPr>
        <p:spPr>
          <a:xfrm>
            <a:off x="2247265" y="2578100"/>
            <a:ext cx="990600" cy="0"/>
          </a:xfrm>
          <a:prstGeom prst="line">
            <a:avLst/>
          </a:prstGeom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0513" name="组合 93250" title=""/>
          <p:cNvGrpSpPr/>
          <p:nvPr>
            <p:custDataLst>
              <p:tags r:id="rId40"/>
            </p:custDataLst>
          </p:nvPr>
        </p:nvGrpSpPr>
        <p:grpSpPr>
          <a:xfrm>
            <a:off x="425450" y="2924810"/>
            <a:ext cx="1752600" cy="1752600"/>
            <a:chOff x="96" y="2592"/>
            <a:chExt cx="1104" cy="1104"/>
          </a:xfrm>
        </p:grpSpPr>
        <p:sp>
          <p:nvSpPr>
            <p:cNvPr id="35873" name="椭圆 93245"/>
            <p:cNvSpPr/>
            <p:nvPr>
              <p:custDataLst>
                <p:tags r:id="rId41"/>
              </p:custDataLst>
            </p:nvPr>
          </p:nvSpPr>
          <p:spPr>
            <a:xfrm>
              <a:off x="96" y="2592"/>
              <a:ext cx="1104" cy="1104"/>
            </a:xfrm>
            <a:prstGeom prst="ellipse">
              <a:avLst/>
            </a:prstGeom>
            <a:noFill/>
            <a:ln w="28575" cap="flat" cmpd="sng">
              <a:solidFill>
                <a:srgbClr val="0000FF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35874" name="图片 93247"/>
            <p:cNvPicPr>
              <a:picLocks noChangeAspect="1"/>
            </p:cNvPicPr>
            <p:nvPr>
              <p:custDataLst>
                <p:tags r:id="rId43"/>
              </p:custDataLst>
            </p:nvPr>
          </p:nvPicPr>
          <p:blipFill>
            <a:blip r:embed="rId42"/>
            <a:stretch>
              <a:fillRect/>
            </a:stretch>
          </p:blipFill>
          <p:spPr>
            <a:xfrm>
              <a:off x="240" y="2736"/>
              <a:ext cx="912" cy="7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5875" name="直接连接符 93248"/>
            <p:cNvSpPr/>
            <p:nvPr>
              <p:custDataLst>
                <p:tags r:id="rId44"/>
              </p:custDataLst>
            </p:nvPr>
          </p:nvSpPr>
          <p:spPr>
            <a:xfrm>
              <a:off x="288" y="3504"/>
              <a:ext cx="768" cy="0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76" name="直接连接符 93249"/>
            <p:cNvSpPr/>
            <p:nvPr>
              <p:custDataLst>
                <p:tags r:id="rId45"/>
              </p:custDataLst>
            </p:nvPr>
          </p:nvSpPr>
          <p:spPr>
            <a:xfrm flipH="1">
              <a:off x="672" y="2592"/>
              <a:ext cx="0" cy="91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cxnSp>
        <p:nvCxnSpPr>
          <p:cNvPr id="35877" name="直接连接符 93251" title=""/>
          <p:cNvCxnSpPr/>
          <p:nvPr>
            <p:custDataLst>
              <p:tags r:id="rId46"/>
            </p:custDataLst>
          </p:nvPr>
        </p:nvCxnSpPr>
        <p:spPr>
          <a:xfrm flipH="1">
            <a:off x="1908175" y="2610485"/>
            <a:ext cx="911225" cy="556895"/>
          </a:xfrm>
          <a:prstGeom prst="line">
            <a:avLst/>
          </a:prstGeom>
          <a:ln w="28575" cap="flat" cmpd="sng">
            <a:solidFill>
              <a:srgbClr val="00B050"/>
            </a:solidFill>
            <a:prstDash val="solid"/>
            <a:round/>
            <a:headEnd type="none" w="med" len="med"/>
            <a:tailEnd type="triangle" w="med" len="med"/>
          </a:ln>
        </p:spPr>
      </p:cxnSp>
      <p:graphicFrame>
        <p:nvGraphicFramePr>
          <p:cNvPr id="35879" name="对象 93253" title=""/>
          <p:cNvGraphicFramePr>
            <a:graphicFrameLocks noChangeAspect="1"/>
          </p:cNvGraphicFramePr>
          <p:nvPr>
            <p:custDataLst>
              <p:tags r:id="rId47"/>
            </p:custDataLst>
          </p:nvPr>
        </p:nvGraphicFramePr>
        <p:xfrm>
          <a:off x="1843723" y="3429159"/>
          <a:ext cx="1373505" cy="465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48" imgW="596900" imgH="203200" progId="Equation.3">
                  <p:embed/>
                </p:oleObj>
              </mc:Choice>
              <mc:Fallback>
                <p:oleObj r:id="rId48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9"/>
                      <a:stretch>
                        <a:fillRect/>
                      </a:stretch>
                    </p:blipFill>
                    <p:spPr>
                      <a:xfrm>
                        <a:off x="1843723" y="3429159"/>
                        <a:ext cx="1373505" cy="4654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82" name="文本框 93256" title=""/>
          <p:cNvSpPr/>
          <p:nvPr>
            <p:custDataLst>
              <p:tags r:id="rId50"/>
            </p:custDataLst>
          </p:nvPr>
        </p:nvSpPr>
        <p:spPr>
          <a:xfrm>
            <a:off x="2590800" y="44450"/>
            <a:ext cx="51054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32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对于一般的函数</a:t>
            </a:r>
            <a:r>
              <a:rPr lang="en-US" altLang="zh-CN" sz="32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y=f(x)</a:t>
            </a:r>
            <a:r>
              <a:rPr lang="zh-CN" altLang="en-US" sz="32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 sz="3200" b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1"/>
            </p:custDataLst>
          </p:nvPr>
        </p:nvSpPr>
        <p:spPr>
          <a:xfrm>
            <a:off x="0" y="0"/>
            <a:ext cx="2235200" cy="755650"/>
          </a:xfrm>
          <a:prstGeom prst="rect">
            <a:avLst/>
          </a:prstGeom>
          <a:solidFill>
            <a:srgbClr val="4A6793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zh-CN" altLang="en-US" sz="3600" b="1">
                <a:solidFill>
                  <a:schemeClr val="bg1"/>
                </a:solidFill>
                <a:latin typeface="华文隶书" panose="02010800040101010101" charset="-122"/>
                <a:ea typeface="华文隶书" panose="02010800040101010101" charset="-122"/>
              </a:rPr>
              <a:t>课堂探究</a:t>
            </a:r>
            <a:endParaRPr lang="zh-CN" altLang="en-US" sz="3600" b="1">
              <a:solidFill>
                <a:schemeClr val="bg1"/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  <p:grpSp>
        <p:nvGrpSpPr>
          <p:cNvPr id="4" name="组合 93250" title=""/>
          <p:cNvGrpSpPr/>
          <p:nvPr>
            <p:custDataLst>
              <p:tags r:id="rId52"/>
            </p:custDataLst>
          </p:nvPr>
        </p:nvGrpSpPr>
        <p:grpSpPr>
          <a:xfrm rot="10800000">
            <a:off x="5462270" y="3053715"/>
            <a:ext cx="1752600" cy="1752600"/>
            <a:chOff x="96" y="2592"/>
            <a:chExt cx="1104" cy="1104"/>
          </a:xfrm>
        </p:grpSpPr>
        <p:sp>
          <p:nvSpPr>
            <p:cNvPr id="5" name="椭圆 93245"/>
            <p:cNvSpPr/>
            <p:nvPr>
              <p:custDataLst>
                <p:tags r:id="rId53"/>
              </p:custDataLst>
            </p:nvPr>
          </p:nvSpPr>
          <p:spPr>
            <a:xfrm>
              <a:off x="96" y="2592"/>
              <a:ext cx="1104" cy="1104"/>
            </a:xfrm>
            <a:prstGeom prst="ellipse">
              <a:avLst/>
            </a:prstGeom>
            <a:noFill/>
            <a:ln w="28575" cap="flat" cmpd="sng">
              <a:solidFill>
                <a:srgbClr val="0000FF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6" name="图片 93247"/>
            <p:cNvPicPr>
              <a:picLocks noChangeAspect="1"/>
            </p:cNvPicPr>
            <p:nvPr>
              <p:custDataLst>
                <p:tags r:id="rId54"/>
              </p:custDataLst>
            </p:nvPr>
          </p:nvPicPr>
          <p:blipFill>
            <a:blip r:embed="rId42"/>
            <a:stretch>
              <a:fillRect/>
            </a:stretch>
          </p:blipFill>
          <p:spPr>
            <a:xfrm>
              <a:off x="240" y="2736"/>
              <a:ext cx="912" cy="7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" name="直接连接符 93248"/>
            <p:cNvSpPr/>
            <p:nvPr>
              <p:custDataLst>
                <p:tags r:id="rId55"/>
              </p:custDataLst>
            </p:nvPr>
          </p:nvSpPr>
          <p:spPr>
            <a:xfrm>
              <a:off x="288" y="3504"/>
              <a:ext cx="768" cy="0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8" name="直接连接符 93249"/>
            <p:cNvSpPr/>
            <p:nvPr>
              <p:custDataLst>
                <p:tags r:id="rId56"/>
              </p:custDataLst>
            </p:nvPr>
          </p:nvSpPr>
          <p:spPr>
            <a:xfrm flipH="1">
              <a:off x="672" y="2592"/>
              <a:ext cx="0" cy="91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cxnSp>
        <p:nvCxnSpPr>
          <p:cNvPr id="9" name="直接连接符 93251" title=""/>
          <p:cNvCxnSpPr/>
          <p:nvPr>
            <p:custDataLst>
              <p:tags r:id="rId57"/>
            </p:custDataLst>
          </p:nvPr>
        </p:nvCxnSpPr>
        <p:spPr>
          <a:xfrm>
            <a:off x="3996055" y="1341120"/>
            <a:ext cx="1800225" cy="1800225"/>
          </a:xfrm>
          <a:prstGeom prst="line">
            <a:avLst/>
          </a:prstGeom>
          <a:ln w="28575" cap="flat" cmpd="sng">
            <a:solidFill>
              <a:srgbClr val="00B05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0" name="椭圆 93244" title=""/>
          <p:cNvSpPr/>
          <p:nvPr>
            <p:custDataLst>
              <p:tags r:id="rId58"/>
            </p:custDataLst>
          </p:nvPr>
        </p:nvSpPr>
        <p:spPr>
          <a:xfrm>
            <a:off x="3572510" y="1026160"/>
            <a:ext cx="381000" cy="457200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ysDot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11" name="直接连接符 93246" title=""/>
          <p:cNvCxnSpPr/>
          <p:nvPr>
            <p:custDataLst>
              <p:tags r:id="rId59"/>
            </p:custDataLst>
          </p:nvPr>
        </p:nvCxnSpPr>
        <p:spPr>
          <a:xfrm>
            <a:off x="3267710" y="1196975"/>
            <a:ext cx="990600" cy="0"/>
          </a:xfrm>
          <a:prstGeom prst="line">
            <a:avLst/>
          </a:prstGeom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cxnSp>
      <p:graphicFrame>
        <p:nvGraphicFramePr>
          <p:cNvPr id="12" name="对象 93253" title=""/>
          <p:cNvGraphicFramePr>
            <a:graphicFrameLocks noChangeAspect="1"/>
          </p:cNvGraphicFramePr>
          <p:nvPr>
            <p:custDataLst>
              <p:tags r:id="rId60"/>
            </p:custDataLst>
          </p:nvPr>
        </p:nvGraphicFramePr>
        <p:xfrm>
          <a:off x="4859973" y="3789204"/>
          <a:ext cx="1373505" cy="465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61" imgW="596900" imgH="203200" progId="Equation.3">
                  <p:embed/>
                </p:oleObj>
              </mc:Choice>
              <mc:Fallback>
                <p:oleObj r:id="rId61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2"/>
                      <a:stretch>
                        <a:fillRect/>
                      </a:stretch>
                    </p:blipFill>
                    <p:spPr>
                      <a:xfrm>
                        <a:off x="4859973" y="3789204"/>
                        <a:ext cx="1373505" cy="4654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5" name="对象 66562" title=""/>
          <p:cNvGraphicFramePr>
            <a:graphicFrameLocks noChangeAspect="1"/>
          </p:cNvGraphicFramePr>
          <p:nvPr>
            <p:custDataLst>
              <p:tags r:id="rId63"/>
            </p:custDataLst>
          </p:nvPr>
        </p:nvGraphicFramePr>
        <p:xfrm>
          <a:off x="-34925" y="3642360"/>
          <a:ext cx="1117600" cy="41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64" imgW="596900" imgH="203200" progId="Equation.3">
                  <p:embed/>
                </p:oleObj>
              </mc:Choice>
              <mc:Fallback>
                <p:oleObj r:id="rId64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5"/>
                      <a:stretch>
                        <a:fillRect/>
                      </a:stretch>
                    </p:blipFill>
                    <p:spPr>
                      <a:xfrm>
                        <a:off x="-34925" y="3642360"/>
                        <a:ext cx="1117600" cy="41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66562" title=""/>
          <p:cNvGraphicFramePr>
            <a:graphicFrameLocks noChangeAspect="1"/>
          </p:cNvGraphicFramePr>
          <p:nvPr>
            <p:custDataLst>
              <p:tags r:id="rId66"/>
            </p:custDataLst>
          </p:nvPr>
        </p:nvGraphicFramePr>
        <p:xfrm>
          <a:off x="6660515" y="3644900"/>
          <a:ext cx="1117600" cy="41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67" imgW="596900" imgH="203200" progId="Equation.3">
                  <p:embed/>
                </p:oleObj>
              </mc:Choice>
              <mc:Fallback>
                <p:oleObj r:id="rId67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5"/>
                      <a:stretch>
                        <a:fillRect/>
                      </a:stretch>
                    </p:blipFill>
                    <p:spPr>
                      <a:xfrm>
                        <a:off x="6660515" y="3644900"/>
                        <a:ext cx="1117600" cy="41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5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70" grpId="2"/>
      <p:bldP spid="10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841" name="矩形 93187" title=""/>
          <p:cNvSpPr/>
          <p:nvPr>
            <p:custDataLst>
              <p:tags r:id="rId3"/>
            </p:custDataLst>
          </p:nvPr>
        </p:nvSpPr>
        <p:spPr>
          <a:xfrm>
            <a:off x="53975" y="1422400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2" name="矩形 93190" title="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1700530" y="694055"/>
            <a:ext cx="6265863" cy="3959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35843" name="内容占位符 93232" title=""/>
          <p:cNvGraphicFramePr>
            <a:graphicFrameLocks noGrp="1"/>
          </p:cNvGraphicFramePr>
          <p:nvPr>
            <p:ph sz="quarter" idx="3"/>
            <p:custDataLst>
              <p:tags r:id="rId5"/>
            </p:custDataLst>
          </p:nvPr>
        </p:nvGraphicFramePr>
        <p:xfrm>
          <a:off x="1287145" y="4007485"/>
          <a:ext cx="1249680" cy="3098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6" imgW="596265" imgH="203200" progId="Equation.3">
                  <p:embed/>
                </p:oleObj>
              </mc:Choice>
              <mc:Fallback>
                <p:oleObj r:id="rId6" imgW="5962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287145" y="4007485"/>
                        <a:ext cx="1249680" cy="30988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45" name="组合 93243" title=""/>
          <p:cNvGrpSpPr/>
          <p:nvPr>
            <p:custDataLst>
              <p:tags r:id="rId8"/>
            </p:custDataLst>
          </p:nvPr>
        </p:nvGrpSpPr>
        <p:grpSpPr>
          <a:xfrm>
            <a:off x="2699385" y="13335"/>
            <a:ext cx="4172585" cy="1988185"/>
            <a:chOff x="864" y="1056"/>
            <a:chExt cx="3947" cy="2112"/>
          </a:xfrm>
        </p:grpSpPr>
        <p:sp>
          <p:nvSpPr>
            <p:cNvPr id="35846" name="直接连接符 93191"/>
            <p:cNvSpPr/>
            <p:nvPr>
              <p:custDataLst>
                <p:tags r:id="rId9"/>
              </p:custDataLst>
            </p:nvPr>
          </p:nvSpPr>
          <p:spPr>
            <a:xfrm>
              <a:off x="864" y="2688"/>
              <a:ext cx="3776" cy="1"/>
            </a:xfrm>
            <a:prstGeom prst="line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stealth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7" name="直接连接符 93192"/>
            <p:cNvSpPr/>
            <p:nvPr>
              <p:custDataLst>
                <p:tags r:id="rId10"/>
              </p:custDataLst>
            </p:nvPr>
          </p:nvSpPr>
          <p:spPr>
            <a:xfrm flipH="1" flipV="1">
              <a:off x="1488" y="1104"/>
              <a:ext cx="0" cy="2048"/>
            </a:xfrm>
            <a:prstGeom prst="line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stealth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8" name="直接连接符 93194"/>
            <p:cNvSpPr/>
            <p:nvPr>
              <p:custDataLst>
                <p:tags r:id="rId11"/>
              </p:custDataLst>
            </p:nvPr>
          </p:nvSpPr>
          <p:spPr>
            <a:xfrm flipH="1">
              <a:off x="1248" y="2736"/>
              <a:ext cx="0" cy="33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9" name="直接连接符 93195"/>
            <p:cNvSpPr/>
            <p:nvPr>
              <p:custDataLst>
                <p:tags r:id="rId12"/>
              </p:custDataLst>
            </p:nvPr>
          </p:nvSpPr>
          <p:spPr>
            <a:xfrm flipH="1">
              <a:off x="2016" y="1872"/>
              <a:ext cx="0" cy="81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0" name="直接连接符 93197"/>
            <p:cNvSpPr/>
            <p:nvPr>
              <p:custDataLst>
                <p:tags r:id="rId13"/>
              </p:custDataLst>
            </p:nvPr>
          </p:nvSpPr>
          <p:spPr>
            <a:xfrm flipH="1">
              <a:off x="2592" y="2736"/>
              <a:ext cx="0" cy="43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1" name="直接连接符 93198"/>
            <p:cNvSpPr/>
            <p:nvPr>
              <p:custDataLst>
                <p:tags r:id="rId14"/>
              </p:custDataLst>
            </p:nvPr>
          </p:nvSpPr>
          <p:spPr>
            <a:xfrm flipH="1">
              <a:off x="3360" y="2112"/>
              <a:ext cx="0" cy="555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2" name="直接连接符 93199"/>
            <p:cNvSpPr/>
            <p:nvPr>
              <p:custDataLst>
                <p:tags r:id="rId15"/>
              </p:custDataLst>
            </p:nvPr>
          </p:nvSpPr>
          <p:spPr>
            <a:xfrm>
              <a:off x="3792" y="2544"/>
              <a:ext cx="1" cy="16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3" name="直接连接符 93201"/>
            <p:cNvSpPr/>
            <p:nvPr>
              <p:custDataLst>
                <p:tags r:id="rId16"/>
              </p:custDataLst>
            </p:nvPr>
          </p:nvSpPr>
          <p:spPr>
            <a:xfrm flipH="1">
              <a:off x="2443" y="2234"/>
              <a:ext cx="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4" name="文本框 93205"/>
            <p:cNvSpPr/>
            <p:nvPr>
              <p:custDataLst>
                <p:tags r:id="rId17"/>
              </p:custDataLst>
            </p:nvPr>
          </p:nvSpPr>
          <p:spPr>
            <a:xfrm>
              <a:off x="1056" y="1440"/>
              <a:ext cx="518" cy="61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5855" name="文本框 93206"/>
            <p:cNvSpPr/>
            <p:nvPr>
              <p:custDataLst>
                <p:tags r:id="rId18"/>
              </p:custDataLst>
            </p:nvPr>
          </p:nvSpPr>
          <p:spPr>
            <a:xfrm>
              <a:off x="1041" y="1598"/>
              <a:ext cx="503" cy="61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5856" name="文本框 93207"/>
            <p:cNvSpPr/>
            <p:nvPr>
              <p:custDataLst>
                <p:tags r:id="rId19"/>
              </p:custDataLst>
            </p:nvPr>
          </p:nvSpPr>
          <p:spPr>
            <a:xfrm>
              <a:off x="1344" y="2592"/>
              <a:ext cx="338" cy="26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o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7" name="文本框 93208"/>
            <p:cNvSpPr/>
            <p:nvPr>
              <p:custDataLst>
                <p:tags r:id="rId20"/>
              </p:custDataLst>
            </p:nvPr>
          </p:nvSpPr>
          <p:spPr>
            <a:xfrm>
              <a:off x="1078" y="2215"/>
              <a:ext cx="339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a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8" name="文本框 93210"/>
            <p:cNvSpPr/>
            <p:nvPr>
              <p:custDataLst>
                <p:tags r:id="rId21"/>
              </p:custDataLst>
            </p:nvPr>
          </p:nvSpPr>
          <p:spPr>
            <a:xfrm>
              <a:off x="2495" y="2325"/>
              <a:ext cx="338" cy="26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c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9" name="文本框 93213"/>
            <p:cNvSpPr/>
            <p:nvPr>
              <p:custDataLst>
                <p:tags r:id="rId22"/>
              </p:custDataLst>
            </p:nvPr>
          </p:nvSpPr>
          <p:spPr>
            <a:xfrm>
              <a:off x="1920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b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0" name="文本框 93215"/>
            <p:cNvSpPr/>
            <p:nvPr>
              <p:custDataLst>
                <p:tags r:id="rId23"/>
              </p:custDataLst>
            </p:nvPr>
          </p:nvSpPr>
          <p:spPr>
            <a:xfrm>
              <a:off x="4473" y="2628"/>
              <a:ext cx="338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x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1" name="文本框 93216"/>
            <p:cNvSpPr/>
            <p:nvPr>
              <p:custDataLst>
                <p:tags r:id="rId24"/>
              </p:custDataLst>
            </p:nvPr>
          </p:nvSpPr>
          <p:spPr>
            <a:xfrm>
              <a:off x="1296" y="1056"/>
              <a:ext cx="338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y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2" name="文本框 93225"/>
            <p:cNvSpPr/>
            <p:nvPr>
              <p:custDataLst>
                <p:tags r:id="rId25"/>
              </p:custDataLst>
            </p:nvPr>
          </p:nvSpPr>
          <p:spPr>
            <a:xfrm>
              <a:off x="3216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d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3" name="文本框 93226"/>
            <p:cNvSpPr/>
            <p:nvPr>
              <p:custDataLst>
                <p:tags r:id="rId26"/>
              </p:custDataLst>
            </p:nvPr>
          </p:nvSpPr>
          <p:spPr>
            <a:xfrm>
              <a:off x="3696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e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graphicFrame>
          <p:nvGraphicFramePr>
            <p:cNvPr id="35864" name="内容占位符 93229"/>
            <p:cNvGraphicFramePr>
              <a:graphicFrameLocks noChangeAspect="1"/>
            </p:cNvGraphicFramePr>
            <p:nvPr>
              <p:custDataLst>
                <p:tags r:id="rId27"/>
              </p:custDataLst>
            </p:nvPr>
          </p:nvGraphicFramePr>
          <p:xfrm>
            <a:off x="2208" y="1872"/>
            <a:ext cx="920" cy="32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5" r:id="rId28" imgW="583565" imgH="203200" progId="Equation.3">
                    <p:embed/>
                  </p:oleObj>
                </mc:Choice>
                <mc:Fallback>
                  <p:oleObj r:id="rId28" imgW="583565" imgH="203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9"/>
                        <a:stretch>
                          <a:fillRect/>
                        </a:stretch>
                      </p:blipFill>
                      <p:spPr>
                        <a:xfrm>
                          <a:off x="2208" y="1872"/>
                          <a:ext cx="920" cy="32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5865" name="任意多边形 93238"/>
            <p:cNvSpPr/>
            <p:nvPr>
              <p:custDataLst>
                <p:tags r:id="rId30"/>
              </p:custDataLst>
            </p:nvPr>
          </p:nvSpPr>
          <p:spPr>
            <a:xfrm>
              <a:off x="864" y="2208"/>
              <a:ext cx="624" cy="896"/>
            </a:xfrm>
            <a:custGeom>
              <a:cxnLst>
                <a:cxn ang="0">
                  <a:pos x="0" y="0"/>
                </a:cxn>
                <a:cxn ang="0">
                  <a:pos x="364" y="816"/>
                </a:cxn>
                <a:cxn ang="0">
                  <a:pos x="624" y="480"/>
                </a:cxn>
              </a:cxnLst>
              <a:rect l="l" t="t" r="r" b="b"/>
              <a:pathLst>
                <a:path w="576" h="896">
                  <a:moveTo>
                    <a:pt x="0" y="0"/>
                  </a:moveTo>
                  <a:cubicBezTo>
                    <a:pt x="120" y="368"/>
                    <a:pt x="240" y="736"/>
                    <a:pt x="336" y="816"/>
                  </a:cubicBezTo>
                  <a:cubicBezTo>
                    <a:pt x="432" y="896"/>
                    <a:pt x="504" y="688"/>
                    <a:pt x="576" y="48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6" name="任意多边形 93239"/>
            <p:cNvSpPr/>
            <p:nvPr>
              <p:custDataLst>
                <p:tags r:id="rId31"/>
              </p:custDataLst>
            </p:nvPr>
          </p:nvSpPr>
          <p:spPr>
            <a:xfrm>
              <a:off x="1488" y="1824"/>
              <a:ext cx="816" cy="864"/>
            </a:xfrm>
            <a:custGeom>
              <a:cxnLst>
                <a:cxn ang="0">
                  <a:pos x="0" y="864"/>
                </a:cxn>
                <a:cxn ang="0">
                  <a:pos x="528" y="0"/>
                </a:cxn>
                <a:cxn ang="0">
                  <a:pos x="816" y="864"/>
                </a:cxn>
              </a:cxnLst>
              <a:rect l="l" t="t" r="r" b="b"/>
              <a:pathLst>
                <a:path w="816" h="864">
                  <a:moveTo>
                    <a:pt x="0" y="864"/>
                  </a:moveTo>
                  <a:cubicBezTo>
                    <a:pt x="196" y="432"/>
                    <a:pt x="392" y="0"/>
                    <a:pt x="528" y="0"/>
                  </a:cubicBezTo>
                  <a:cubicBezTo>
                    <a:pt x="664" y="0"/>
                    <a:pt x="740" y="432"/>
                    <a:pt x="816" y="864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7" name="任意多边形 93240"/>
            <p:cNvSpPr/>
            <p:nvPr>
              <p:custDataLst>
                <p:tags r:id="rId32"/>
              </p:custDataLst>
            </p:nvPr>
          </p:nvSpPr>
          <p:spPr>
            <a:xfrm>
              <a:off x="2304" y="2688"/>
              <a:ext cx="720" cy="480"/>
            </a:xfrm>
            <a:custGeom>
              <a:cxnLst>
                <a:cxn ang="0">
                  <a:pos x="0" y="0"/>
                </a:cxn>
                <a:cxn ang="0">
                  <a:pos x="288" y="480"/>
                </a:cxn>
                <a:cxn ang="0">
                  <a:pos x="720" y="0"/>
                </a:cxn>
              </a:cxnLst>
              <a:rect l="l" t="t" r="r" b="b"/>
              <a:pathLst>
                <a:path w="720" h="480">
                  <a:moveTo>
                    <a:pt x="0" y="0"/>
                  </a:moveTo>
                  <a:cubicBezTo>
                    <a:pt x="84" y="240"/>
                    <a:pt x="168" y="480"/>
                    <a:pt x="288" y="480"/>
                  </a:cubicBezTo>
                  <a:cubicBezTo>
                    <a:pt x="408" y="480"/>
                    <a:pt x="564" y="240"/>
                    <a:pt x="720" y="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8" name="任意多边形 93241"/>
            <p:cNvSpPr/>
            <p:nvPr>
              <p:custDataLst>
                <p:tags r:id="rId33"/>
              </p:custDataLst>
            </p:nvPr>
          </p:nvSpPr>
          <p:spPr>
            <a:xfrm>
              <a:off x="3024" y="2064"/>
              <a:ext cx="624" cy="616"/>
            </a:xfrm>
            <a:custGeom>
              <a:cxnLst>
                <a:cxn ang="0">
                  <a:pos x="0" y="616"/>
                </a:cxn>
                <a:cxn ang="0">
                  <a:pos x="336" y="40"/>
                </a:cxn>
                <a:cxn ang="0">
                  <a:pos x="624" y="376"/>
                </a:cxn>
              </a:cxnLst>
              <a:rect l="l" t="t" r="r" b="b"/>
              <a:pathLst>
                <a:path w="624" h="616">
                  <a:moveTo>
                    <a:pt x="0" y="616"/>
                  </a:moveTo>
                  <a:cubicBezTo>
                    <a:pt x="116" y="348"/>
                    <a:pt x="232" y="80"/>
                    <a:pt x="336" y="40"/>
                  </a:cubicBezTo>
                  <a:cubicBezTo>
                    <a:pt x="440" y="0"/>
                    <a:pt x="576" y="320"/>
                    <a:pt x="624" y="376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9" name="任意多边形 93242"/>
            <p:cNvSpPr/>
            <p:nvPr>
              <p:custDataLst>
                <p:tags r:id="rId34"/>
              </p:custDataLst>
            </p:nvPr>
          </p:nvSpPr>
          <p:spPr>
            <a:xfrm>
              <a:off x="3648" y="1920"/>
              <a:ext cx="816" cy="664"/>
            </a:xfrm>
            <a:custGeom>
              <a:cxnLst>
                <a:cxn ang="0">
                  <a:pos x="0" y="528"/>
                </a:cxn>
                <a:cxn ang="0">
                  <a:pos x="288" y="576"/>
                </a:cxn>
                <a:cxn ang="0">
                  <a:pos x="816" y="0"/>
                </a:cxn>
              </a:cxnLst>
              <a:rect l="l" t="t" r="r" b="b"/>
              <a:pathLst>
                <a:path w="816" h="664">
                  <a:moveTo>
                    <a:pt x="0" y="528"/>
                  </a:moveTo>
                  <a:cubicBezTo>
                    <a:pt x="76" y="596"/>
                    <a:pt x="152" y="664"/>
                    <a:pt x="288" y="576"/>
                  </a:cubicBezTo>
                  <a:cubicBezTo>
                    <a:pt x="424" y="488"/>
                    <a:pt x="620" y="244"/>
                    <a:pt x="816" y="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5870" name="椭圆 93244" title=""/>
          <p:cNvSpPr/>
          <p:nvPr>
            <p:custDataLst>
              <p:tags r:id="rId35"/>
            </p:custDataLst>
          </p:nvPr>
        </p:nvSpPr>
        <p:spPr>
          <a:xfrm>
            <a:off x="2925445" y="1628775"/>
            <a:ext cx="381000" cy="457200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ysDot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35871" name="直接连接符 93246" title=""/>
          <p:cNvCxnSpPr/>
          <p:nvPr>
            <p:custDataLst>
              <p:tags r:id="rId36"/>
            </p:custDataLst>
          </p:nvPr>
        </p:nvCxnSpPr>
        <p:spPr>
          <a:xfrm>
            <a:off x="2585720" y="1911350"/>
            <a:ext cx="990600" cy="0"/>
          </a:xfrm>
          <a:prstGeom prst="line">
            <a:avLst/>
          </a:prstGeom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0513" name="组合 93250" title=""/>
          <p:cNvGrpSpPr/>
          <p:nvPr>
            <p:custDataLst>
              <p:tags r:id="rId37"/>
            </p:custDataLst>
          </p:nvPr>
        </p:nvGrpSpPr>
        <p:grpSpPr>
          <a:xfrm>
            <a:off x="784225" y="2279015"/>
            <a:ext cx="1752600" cy="1752600"/>
            <a:chOff x="96" y="2592"/>
            <a:chExt cx="1104" cy="1104"/>
          </a:xfrm>
        </p:grpSpPr>
        <p:sp>
          <p:nvSpPr>
            <p:cNvPr id="35873" name="椭圆 93245"/>
            <p:cNvSpPr/>
            <p:nvPr>
              <p:custDataLst>
                <p:tags r:id="rId38"/>
              </p:custDataLst>
            </p:nvPr>
          </p:nvSpPr>
          <p:spPr>
            <a:xfrm>
              <a:off x="96" y="2592"/>
              <a:ext cx="1104" cy="1104"/>
            </a:xfrm>
            <a:prstGeom prst="ellipse">
              <a:avLst/>
            </a:prstGeom>
            <a:noFill/>
            <a:ln w="28575" cap="flat" cmpd="sng">
              <a:solidFill>
                <a:srgbClr val="0000FF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35874" name="图片 93247"/>
            <p:cNvPicPr>
              <a:picLocks noChangeAspect="1"/>
            </p:cNvPicPr>
            <p:nvPr>
              <p:custDataLst>
                <p:tags r:id="rId40"/>
              </p:custDataLst>
            </p:nvPr>
          </p:nvPicPr>
          <p:blipFill>
            <a:blip r:embed="rId39"/>
            <a:stretch>
              <a:fillRect/>
            </a:stretch>
          </p:blipFill>
          <p:spPr>
            <a:xfrm>
              <a:off x="240" y="2736"/>
              <a:ext cx="912" cy="7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5875" name="直接连接符 93248"/>
            <p:cNvSpPr/>
            <p:nvPr>
              <p:custDataLst>
                <p:tags r:id="rId41"/>
              </p:custDataLst>
            </p:nvPr>
          </p:nvSpPr>
          <p:spPr>
            <a:xfrm>
              <a:off x="288" y="3504"/>
              <a:ext cx="768" cy="0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76" name="直接连接符 93249"/>
            <p:cNvSpPr/>
            <p:nvPr>
              <p:custDataLst>
                <p:tags r:id="rId42"/>
              </p:custDataLst>
            </p:nvPr>
          </p:nvSpPr>
          <p:spPr>
            <a:xfrm flipH="1">
              <a:off x="672" y="2592"/>
              <a:ext cx="0" cy="91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cxnSp>
        <p:nvCxnSpPr>
          <p:cNvPr id="35877" name="直接连接符 93251" title=""/>
          <p:cNvCxnSpPr/>
          <p:nvPr>
            <p:custDataLst>
              <p:tags r:id="rId43"/>
            </p:custDataLst>
          </p:nvPr>
        </p:nvCxnSpPr>
        <p:spPr>
          <a:xfrm flipH="1">
            <a:off x="2267585" y="1911350"/>
            <a:ext cx="911225" cy="556895"/>
          </a:xfrm>
          <a:prstGeom prst="line">
            <a:avLst/>
          </a:prstGeom>
          <a:ln w="28575" cap="flat" cmpd="sng">
            <a:solidFill>
              <a:srgbClr val="00B05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36897" name="文本框 101472" title=""/>
          <p:cNvSpPr/>
          <p:nvPr>
            <p:custDataLst>
              <p:tags r:id="rId44"/>
            </p:custDataLst>
          </p:nvPr>
        </p:nvSpPr>
        <p:spPr>
          <a:xfrm>
            <a:off x="88900" y="116840"/>
            <a:ext cx="5867400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极值及极值点定义</a:t>
            </a:r>
            <a:endParaRPr lang="zh-CN" altLang="en-US" sz="2400" b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122" name="对象 5121" title=""/>
          <p:cNvGraphicFramePr>
            <a:graphicFrameLocks noChangeAspect="1"/>
          </p:cNvGraphicFramePr>
          <p:nvPr>
            <p:custDataLst>
              <p:tags r:id="rId45"/>
            </p:custDataLst>
          </p:nvPr>
        </p:nvGraphicFramePr>
        <p:xfrm>
          <a:off x="-2540" y="4636135"/>
          <a:ext cx="9055100" cy="21831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46" imgW="8420100" imgH="2028825" progId="Word.Document.8">
                  <p:embed/>
                </p:oleObj>
              </mc:Choice>
              <mc:Fallback>
                <p:oleObj r:id="rId46" imgW="8420100" imgH="20288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7"/>
                      <a:stretch>
                        <a:fillRect/>
                      </a:stretch>
                    </p:blipFill>
                    <p:spPr>
                      <a:xfrm>
                        <a:off x="-2540" y="4636135"/>
                        <a:ext cx="9055100" cy="218313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3" name="对象 5122" title=""/>
          <p:cNvGraphicFramePr>
            <a:graphicFrameLocks noChangeAspect="1"/>
          </p:cNvGraphicFramePr>
          <p:nvPr>
            <p:custDataLst>
              <p:tags r:id="rId48"/>
            </p:custDataLst>
          </p:nvPr>
        </p:nvGraphicFramePr>
        <p:xfrm>
          <a:off x="138430" y="5532120"/>
          <a:ext cx="5767705" cy="4273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49" imgW="5337175" imgH="399415" progId="Word.Document.8">
                  <p:embed/>
                </p:oleObj>
              </mc:Choice>
              <mc:Fallback>
                <p:oleObj r:id="rId49" imgW="5337175" imgH="3994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0"/>
                      <a:stretch>
                        <a:fillRect/>
                      </a:stretch>
                    </p:blipFill>
                    <p:spPr>
                      <a:xfrm>
                        <a:off x="138430" y="5532120"/>
                        <a:ext cx="5767705" cy="4273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4" name="对象 5123" title=""/>
          <p:cNvGraphicFramePr>
            <a:graphicFrameLocks noChangeAspect="1"/>
          </p:cNvGraphicFramePr>
          <p:nvPr>
            <p:custDataLst>
              <p:tags r:id="rId51"/>
            </p:custDataLst>
          </p:nvPr>
        </p:nvGraphicFramePr>
        <p:xfrm>
          <a:off x="2339975" y="5589270"/>
          <a:ext cx="5767705" cy="4273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52" imgW="5337175" imgH="399415" progId="Word.Document.8">
                  <p:embed/>
                </p:oleObj>
              </mc:Choice>
              <mc:Fallback>
                <p:oleObj r:id="rId52" imgW="5337175" imgH="3994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3"/>
                      <a:stretch>
                        <a:fillRect/>
                      </a:stretch>
                    </p:blipFill>
                    <p:spPr>
                      <a:xfrm>
                        <a:off x="2339975" y="5589270"/>
                        <a:ext cx="5767705" cy="4273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5" name="对象 66562" title=""/>
          <p:cNvGraphicFramePr>
            <a:graphicFrameLocks noChangeAspect="1"/>
          </p:cNvGraphicFramePr>
          <p:nvPr>
            <p:custDataLst>
              <p:tags r:id="rId54"/>
            </p:custDataLst>
          </p:nvPr>
        </p:nvGraphicFramePr>
        <p:xfrm>
          <a:off x="323850" y="2853055"/>
          <a:ext cx="1117600" cy="41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55" imgW="596900" imgH="203200" progId="Equation.3">
                  <p:embed/>
                </p:oleObj>
              </mc:Choice>
              <mc:Fallback>
                <p:oleObj r:id="rId55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6"/>
                      <a:stretch>
                        <a:fillRect/>
                      </a:stretch>
                    </p:blipFill>
                    <p:spPr>
                      <a:xfrm>
                        <a:off x="323850" y="2853055"/>
                        <a:ext cx="1117600" cy="41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93253" title=""/>
          <p:cNvGraphicFramePr>
            <a:graphicFrameLocks noChangeAspect="1"/>
          </p:cNvGraphicFramePr>
          <p:nvPr>
            <p:custDataLst>
              <p:tags r:id="rId57"/>
            </p:custDataLst>
          </p:nvPr>
        </p:nvGraphicFramePr>
        <p:xfrm>
          <a:off x="1843723" y="2855119"/>
          <a:ext cx="1373505" cy="465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58" imgW="596900" imgH="203200" progId="Equation.3">
                  <p:embed/>
                </p:oleObj>
              </mc:Choice>
              <mc:Fallback>
                <p:oleObj r:id="rId58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9"/>
                      <a:stretch>
                        <a:fillRect/>
                      </a:stretch>
                    </p:blipFill>
                    <p:spPr>
                      <a:xfrm>
                        <a:off x="1843723" y="2855119"/>
                        <a:ext cx="1373505" cy="4654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841" name="矩形 93187" title=""/>
          <p:cNvSpPr/>
          <p:nvPr>
            <p:custDataLst>
              <p:tags r:id="rId3"/>
            </p:custDataLst>
          </p:nvPr>
        </p:nvSpPr>
        <p:spPr>
          <a:xfrm>
            <a:off x="53975" y="1422400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2" name="矩形 93190" title="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1700530" y="694055"/>
            <a:ext cx="6265863" cy="3959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35844" name="内容占位符 93235" title=""/>
          <p:cNvGraphicFramePr>
            <a:graphicFrameLocks noGrp="1"/>
          </p:cNvGraphicFramePr>
          <p:nvPr>
            <p:ph sz="quarter" idx="4"/>
            <p:custDataLst>
              <p:tags r:id="rId5"/>
            </p:custDataLst>
          </p:nvPr>
        </p:nvGraphicFramePr>
        <p:xfrm>
          <a:off x="6156325" y="2061210"/>
          <a:ext cx="1523365" cy="3911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6" imgW="596265" imgH="203200" progId="Equation.3">
                  <p:embed/>
                </p:oleObj>
              </mc:Choice>
              <mc:Fallback>
                <p:oleObj r:id="rId6" imgW="5962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156325" y="2061210"/>
                        <a:ext cx="1523365" cy="39116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45" name="组合 93243" title=""/>
          <p:cNvGrpSpPr/>
          <p:nvPr>
            <p:custDataLst>
              <p:tags r:id="rId8"/>
            </p:custDataLst>
          </p:nvPr>
        </p:nvGrpSpPr>
        <p:grpSpPr>
          <a:xfrm>
            <a:off x="2699385" y="13335"/>
            <a:ext cx="4172585" cy="1988185"/>
            <a:chOff x="864" y="1056"/>
            <a:chExt cx="3947" cy="2112"/>
          </a:xfrm>
        </p:grpSpPr>
        <p:sp>
          <p:nvSpPr>
            <p:cNvPr id="35846" name="直接连接符 93191"/>
            <p:cNvSpPr/>
            <p:nvPr>
              <p:custDataLst>
                <p:tags r:id="rId9"/>
              </p:custDataLst>
            </p:nvPr>
          </p:nvSpPr>
          <p:spPr>
            <a:xfrm>
              <a:off x="864" y="2688"/>
              <a:ext cx="3776" cy="1"/>
            </a:xfrm>
            <a:prstGeom prst="line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stealth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7" name="直接连接符 93192"/>
            <p:cNvSpPr/>
            <p:nvPr>
              <p:custDataLst>
                <p:tags r:id="rId10"/>
              </p:custDataLst>
            </p:nvPr>
          </p:nvSpPr>
          <p:spPr>
            <a:xfrm flipH="1" flipV="1">
              <a:off x="1488" y="1104"/>
              <a:ext cx="0" cy="2048"/>
            </a:xfrm>
            <a:prstGeom prst="line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stealth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8" name="直接连接符 93194"/>
            <p:cNvSpPr/>
            <p:nvPr>
              <p:custDataLst>
                <p:tags r:id="rId11"/>
              </p:custDataLst>
            </p:nvPr>
          </p:nvSpPr>
          <p:spPr>
            <a:xfrm flipH="1">
              <a:off x="1248" y="2736"/>
              <a:ext cx="0" cy="33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49" name="直接连接符 93195"/>
            <p:cNvSpPr/>
            <p:nvPr>
              <p:custDataLst>
                <p:tags r:id="rId12"/>
              </p:custDataLst>
            </p:nvPr>
          </p:nvSpPr>
          <p:spPr>
            <a:xfrm flipH="1">
              <a:off x="2016" y="1872"/>
              <a:ext cx="0" cy="81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0" name="直接连接符 93197"/>
            <p:cNvSpPr/>
            <p:nvPr>
              <p:custDataLst>
                <p:tags r:id="rId13"/>
              </p:custDataLst>
            </p:nvPr>
          </p:nvSpPr>
          <p:spPr>
            <a:xfrm flipH="1">
              <a:off x="2592" y="2736"/>
              <a:ext cx="0" cy="43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1" name="直接连接符 93198"/>
            <p:cNvSpPr/>
            <p:nvPr>
              <p:custDataLst>
                <p:tags r:id="rId14"/>
              </p:custDataLst>
            </p:nvPr>
          </p:nvSpPr>
          <p:spPr>
            <a:xfrm flipH="1">
              <a:off x="3360" y="2112"/>
              <a:ext cx="0" cy="555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2" name="直接连接符 93199"/>
            <p:cNvSpPr/>
            <p:nvPr>
              <p:custDataLst>
                <p:tags r:id="rId15"/>
              </p:custDataLst>
            </p:nvPr>
          </p:nvSpPr>
          <p:spPr>
            <a:xfrm>
              <a:off x="3792" y="2544"/>
              <a:ext cx="1" cy="16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3" name="直接连接符 93201"/>
            <p:cNvSpPr/>
            <p:nvPr>
              <p:custDataLst>
                <p:tags r:id="rId16"/>
              </p:custDataLst>
            </p:nvPr>
          </p:nvSpPr>
          <p:spPr>
            <a:xfrm flipH="1">
              <a:off x="2443" y="2234"/>
              <a:ext cx="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5854" name="文本框 93205"/>
            <p:cNvSpPr/>
            <p:nvPr>
              <p:custDataLst>
                <p:tags r:id="rId17"/>
              </p:custDataLst>
            </p:nvPr>
          </p:nvSpPr>
          <p:spPr>
            <a:xfrm>
              <a:off x="1056" y="1440"/>
              <a:ext cx="518" cy="61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5855" name="文本框 93206"/>
            <p:cNvSpPr/>
            <p:nvPr>
              <p:custDataLst>
                <p:tags r:id="rId18"/>
              </p:custDataLst>
            </p:nvPr>
          </p:nvSpPr>
          <p:spPr>
            <a:xfrm>
              <a:off x="1041" y="1598"/>
              <a:ext cx="503" cy="61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800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5856" name="文本框 93207"/>
            <p:cNvSpPr/>
            <p:nvPr>
              <p:custDataLst>
                <p:tags r:id="rId19"/>
              </p:custDataLst>
            </p:nvPr>
          </p:nvSpPr>
          <p:spPr>
            <a:xfrm>
              <a:off x="1344" y="2592"/>
              <a:ext cx="338" cy="26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o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7" name="文本框 93208"/>
            <p:cNvSpPr/>
            <p:nvPr>
              <p:custDataLst>
                <p:tags r:id="rId20"/>
              </p:custDataLst>
            </p:nvPr>
          </p:nvSpPr>
          <p:spPr>
            <a:xfrm>
              <a:off x="1078" y="2215"/>
              <a:ext cx="339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a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8" name="文本框 93210"/>
            <p:cNvSpPr/>
            <p:nvPr>
              <p:custDataLst>
                <p:tags r:id="rId21"/>
              </p:custDataLst>
            </p:nvPr>
          </p:nvSpPr>
          <p:spPr>
            <a:xfrm>
              <a:off x="2495" y="2325"/>
              <a:ext cx="338" cy="267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c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59" name="文本框 93213"/>
            <p:cNvSpPr/>
            <p:nvPr>
              <p:custDataLst>
                <p:tags r:id="rId22"/>
              </p:custDataLst>
            </p:nvPr>
          </p:nvSpPr>
          <p:spPr>
            <a:xfrm>
              <a:off x="1920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b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0" name="文本框 93215"/>
            <p:cNvSpPr/>
            <p:nvPr>
              <p:custDataLst>
                <p:tags r:id="rId23"/>
              </p:custDataLst>
            </p:nvPr>
          </p:nvSpPr>
          <p:spPr>
            <a:xfrm>
              <a:off x="4473" y="2628"/>
              <a:ext cx="338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x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1" name="文本框 93216"/>
            <p:cNvSpPr/>
            <p:nvPr>
              <p:custDataLst>
                <p:tags r:id="rId24"/>
              </p:custDataLst>
            </p:nvPr>
          </p:nvSpPr>
          <p:spPr>
            <a:xfrm>
              <a:off x="1296" y="1056"/>
              <a:ext cx="338" cy="26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y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2" name="文本框 93225"/>
            <p:cNvSpPr/>
            <p:nvPr>
              <p:custDataLst>
                <p:tags r:id="rId25"/>
              </p:custDataLst>
            </p:nvPr>
          </p:nvSpPr>
          <p:spPr>
            <a:xfrm>
              <a:off x="3216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d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5863" name="文本框 93226"/>
            <p:cNvSpPr/>
            <p:nvPr>
              <p:custDataLst>
                <p:tags r:id="rId26"/>
              </p:custDataLst>
            </p:nvPr>
          </p:nvSpPr>
          <p:spPr>
            <a:xfrm>
              <a:off x="3696" y="2688"/>
              <a:ext cx="338" cy="26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84674" tIns="42337" rIns="84674" bIns="42337"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e</a:t>
              </a:r>
              <a:endParaRPr lang="en-US" altLang="zh-CN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graphicFrame>
          <p:nvGraphicFramePr>
            <p:cNvPr id="35864" name="内容占位符 93229"/>
            <p:cNvGraphicFramePr>
              <a:graphicFrameLocks noChangeAspect="1"/>
            </p:cNvGraphicFramePr>
            <p:nvPr>
              <p:custDataLst>
                <p:tags r:id="rId27"/>
              </p:custDataLst>
            </p:nvPr>
          </p:nvGraphicFramePr>
          <p:xfrm>
            <a:off x="2208" y="1872"/>
            <a:ext cx="920" cy="32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2" r:id="rId28" imgW="583565" imgH="203200" progId="Equation.3">
                    <p:embed/>
                  </p:oleObj>
                </mc:Choice>
                <mc:Fallback>
                  <p:oleObj r:id="rId28" imgW="583565" imgH="203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9"/>
                        <a:stretch>
                          <a:fillRect/>
                        </a:stretch>
                      </p:blipFill>
                      <p:spPr>
                        <a:xfrm>
                          <a:off x="2208" y="1872"/>
                          <a:ext cx="920" cy="32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5865" name="任意多边形 93238"/>
            <p:cNvSpPr/>
            <p:nvPr>
              <p:custDataLst>
                <p:tags r:id="rId30"/>
              </p:custDataLst>
            </p:nvPr>
          </p:nvSpPr>
          <p:spPr>
            <a:xfrm>
              <a:off x="864" y="2208"/>
              <a:ext cx="624" cy="896"/>
            </a:xfrm>
            <a:custGeom>
              <a:cxnLst>
                <a:cxn ang="0">
                  <a:pos x="0" y="0"/>
                </a:cxn>
                <a:cxn ang="0">
                  <a:pos x="364" y="816"/>
                </a:cxn>
                <a:cxn ang="0">
                  <a:pos x="624" y="480"/>
                </a:cxn>
              </a:cxnLst>
              <a:rect l="l" t="t" r="r" b="b"/>
              <a:pathLst>
                <a:path w="576" h="896">
                  <a:moveTo>
                    <a:pt x="0" y="0"/>
                  </a:moveTo>
                  <a:cubicBezTo>
                    <a:pt x="120" y="368"/>
                    <a:pt x="240" y="736"/>
                    <a:pt x="336" y="816"/>
                  </a:cubicBezTo>
                  <a:cubicBezTo>
                    <a:pt x="432" y="896"/>
                    <a:pt x="504" y="688"/>
                    <a:pt x="576" y="48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6" name="任意多边形 93239"/>
            <p:cNvSpPr/>
            <p:nvPr>
              <p:custDataLst>
                <p:tags r:id="rId31"/>
              </p:custDataLst>
            </p:nvPr>
          </p:nvSpPr>
          <p:spPr>
            <a:xfrm>
              <a:off x="1488" y="1824"/>
              <a:ext cx="816" cy="864"/>
            </a:xfrm>
            <a:custGeom>
              <a:cxnLst>
                <a:cxn ang="0">
                  <a:pos x="0" y="864"/>
                </a:cxn>
                <a:cxn ang="0">
                  <a:pos x="528" y="0"/>
                </a:cxn>
                <a:cxn ang="0">
                  <a:pos x="816" y="864"/>
                </a:cxn>
              </a:cxnLst>
              <a:rect l="l" t="t" r="r" b="b"/>
              <a:pathLst>
                <a:path w="816" h="864">
                  <a:moveTo>
                    <a:pt x="0" y="864"/>
                  </a:moveTo>
                  <a:cubicBezTo>
                    <a:pt x="196" y="432"/>
                    <a:pt x="392" y="0"/>
                    <a:pt x="528" y="0"/>
                  </a:cubicBezTo>
                  <a:cubicBezTo>
                    <a:pt x="664" y="0"/>
                    <a:pt x="740" y="432"/>
                    <a:pt x="816" y="864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7" name="任意多边形 93240"/>
            <p:cNvSpPr/>
            <p:nvPr>
              <p:custDataLst>
                <p:tags r:id="rId32"/>
              </p:custDataLst>
            </p:nvPr>
          </p:nvSpPr>
          <p:spPr>
            <a:xfrm>
              <a:off x="2304" y="2688"/>
              <a:ext cx="720" cy="480"/>
            </a:xfrm>
            <a:custGeom>
              <a:cxnLst>
                <a:cxn ang="0">
                  <a:pos x="0" y="0"/>
                </a:cxn>
                <a:cxn ang="0">
                  <a:pos x="288" y="480"/>
                </a:cxn>
                <a:cxn ang="0">
                  <a:pos x="720" y="0"/>
                </a:cxn>
              </a:cxnLst>
              <a:rect l="l" t="t" r="r" b="b"/>
              <a:pathLst>
                <a:path w="720" h="480">
                  <a:moveTo>
                    <a:pt x="0" y="0"/>
                  </a:moveTo>
                  <a:cubicBezTo>
                    <a:pt x="84" y="240"/>
                    <a:pt x="168" y="480"/>
                    <a:pt x="288" y="480"/>
                  </a:cubicBezTo>
                  <a:cubicBezTo>
                    <a:pt x="408" y="480"/>
                    <a:pt x="564" y="240"/>
                    <a:pt x="720" y="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8" name="任意多边形 93241"/>
            <p:cNvSpPr/>
            <p:nvPr>
              <p:custDataLst>
                <p:tags r:id="rId33"/>
              </p:custDataLst>
            </p:nvPr>
          </p:nvSpPr>
          <p:spPr>
            <a:xfrm>
              <a:off x="3024" y="2064"/>
              <a:ext cx="624" cy="616"/>
            </a:xfrm>
            <a:custGeom>
              <a:cxnLst>
                <a:cxn ang="0">
                  <a:pos x="0" y="616"/>
                </a:cxn>
                <a:cxn ang="0">
                  <a:pos x="336" y="40"/>
                </a:cxn>
                <a:cxn ang="0">
                  <a:pos x="624" y="376"/>
                </a:cxn>
              </a:cxnLst>
              <a:rect l="l" t="t" r="r" b="b"/>
              <a:pathLst>
                <a:path w="624" h="616">
                  <a:moveTo>
                    <a:pt x="0" y="616"/>
                  </a:moveTo>
                  <a:cubicBezTo>
                    <a:pt x="116" y="348"/>
                    <a:pt x="232" y="80"/>
                    <a:pt x="336" y="40"/>
                  </a:cubicBezTo>
                  <a:cubicBezTo>
                    <a:pt x="440" y="0"/>
                    <a:pt x="576" y="320"/>
                    <a:pt x="624" y="376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869" name="任意多边形 93242"/>
            <p:cNvSpPr/>
            <p:nvPr>
              <p:custDataLst>
                <p:tags r:id="rId34"/>
              </p:custDataLst>
            </p:nvPr>
          </p:nvSpPr>
          <p:spPr>
            <a:xfrm>
              <a:off x="3648" y="1920"/>
              <a:ext cx="816" cy="664"/>
            </a:xfrm>
            <a:custGeom>
              <a:cxnLst>
                <a:cxn ang="0">
                  <a:pos x="0" y="528"/>
                </a:cxn>
                <a:cxn ang="0">
                  <a:pos x="288" y="576"/>
                </a:cxn>
                <a:cxn ang="0">
                  <a:pos x="816" y="0"/>
                </a:cxn>
              </a:cxnLst>
              <a:rect l="l" t="t" r="r" b="b"/>
              <a:pathLst>
                <a:path w="816" h="664">
                  <a:moveTo>
                    <a:pt x="0" y="528"/>
                  </a:moveTo>
                  <a:cubicBezTo>
                    <a:pt x="76" y="596"/>
                    <a:pt x="152" y="664"/>
                    <a:pt x="288" y="576"/>
                  </a:cubicBezTo>
                  <a:cubicBezTo>
                    <a:pt x="424" y="488"/>
                    <a:pt x="620" y="244"/>
                    <a:pt x="816" y="0"/>
                  </a:cubicBez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组合 93250" title=""/>
          <p:cNvGrpSpPr/>
          <p:nvPr>
            <p:custDataLst>
              <p:tags r:id="rId35"/>
            </p:custDataLst>
          </p:nvPr>
        </p:nvGrpSpPr>
        <p:grpSpPr>
          <a:xfrm rot="10800000">
            <a:off x="5821045" y="2264410"/>
            <a:ext cx="1752600" cy="1752600"/>
            <a:chOff x="96" y="2592"/>
            <a:chExt cx="1104" cy="1104"/>
          </a:xfrm>
        </p:grpSpPr>
        <p:sp>
          <p:nvSpPr>
            <p:cNvPr id="5" name="椭圆 93245"/>
            <p:cNvSpPr/>
            <p:nvPr>
              <p:custDataLst>
                <p:tags r:id="rId36"/>
              </p:custDataLst>
            </p:nvPr>
          </p:nvSpPr>
          <p:spPr>
            <a:xfrm>
              <a:off x="96" y="2592"/>
              <a:ext cx="1104" cy="1104"/>
            </a:xfrm>
            <a:prstGeom prst="ellipse">
              <a:avLst/>
            </a:prstGeom>
            <a:noFill/>
            <a:ln w="28575" cap="flat" cmpd="sng">
              <a:solidFill>
                <a:srgbClr val="0000FF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6" name="图片 93247"/>
            <p:cNvPicPr>
              <a:picLocks noChangeAspect="1"/>
            </p:cNvPicPr>
            <p:nvPr>
              <p:custDataLst>
                <p:tags r:id="rId38"/>
              </p:custDataLst>
            </p:nvPr>
          </p:nvPicPr>
          <p:blipFill>
            <a:blip r:embed="rId37"/>
            <a:stretch>
              <a:fillRect/>
            </a:stretch>
          </p:blipFill>
          <p:spPr>
            <a:xfrm>
              <a:off x="240" y="2736"/>
              <a:ext cx="912" cy="7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" name="直接连接符 93248"/>
            <p:cNvSpPr/>
            <p:nvPr>
              <p:custDataLst>
                <p:tags r:id="rId39"/>
              </p:custDataLst>
            </p:nvPr>
          </p:nvSpPr>
          <p:spPr>
            <a:xfrm>
              <a:off x="288" y="3504"/>
              <a:ext cx="768" cy="0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8" name="直接连接符 93249"/>
            <p:cNvSpPr/>
            <p:nvPr>
              <p:custDataLst>
                <p:tags r:id="rId40"/>
              </p:custDataLst>
            </p:nvPr>
          </p:nvSpPr>
          <p:spPr>
            <a:xfrm flipH="1">
              <a:off x="672" y="2592"/>
              <a:ext cx="0" cy="91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ysDot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3600" b="1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sp>
        <p:nvSpPr>
          <p:cNvPr id="36897" name="文本框 101472" title=""/>
          <p:cNvSpPr/>
          <p:nvPr>
            <p:custDataLst>
              <p:tags r:id="rId41"/>
            </p:custDataLst>
          </p:nvPr>
        </p:nvSpPr>
        <p:spPr>
          <a:xfrm>
            <a:off x="88900" y="116840"/>
            <a:ext cx="5867400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极值及极值点定义</a:t>
            </a:r>
            <a:endParaRPr lang="zh-CN" altLang="en-US" sz="2400" b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" name="直接连接符 93251" title=""/>
          <p:cNvCxnSpPr/>
          <p:nvPr>
            <p:custDataLst>
              <p:tags r:id="rId42"/>
            </p:custDataLst>
          </p:nvPr>
        </p:nvCxnSpPr>
        <p:spPr>
          <a:xfrm>
            <a:off x="3996055" y="736600"/>
            <a:ext cx="1944370" cy="2016125"/>
          </a:xfrm>
          <a:prstGeom prst="line">
            <a:avLst/>
          </a:prstGeom>
          <a:ln w="28575" cap="flat" cmpd="sng">
            <a:solidFill>
              <a:srgbClr val="00B050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9" name="椭圆 93244" title=""/>
          <p:cNvSpPr/>
          <p:nvPr>
            <p:custDataLst>
              <p:tags r:id="rId43"/>
            </p:custDataLst>
          </p:nvPr>
        </p:nvSpPr>
        <p:spPr>
          <a:xfrm>
            <a:off x="3739515" y="548640"/>
            <a:ext cx="381000" cy="457200"/>
          </a:xfrm>
          <a:prstGeom prst="ellipse">
            <a:avLst/>
          </a:prstGeom>
          <a:noFill/>
          <a:ln w="28575" cap="flat" cmpd="sng">
            <a:solidFill>
              <a:srgbClr val="0000FF"/>
            </a:solidFill>
            <a:prstDash val="sysDot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10" name="直接连接符 93246" title=""/>
          <p:cNvCxnSpPr/>
          <p:nvPr>
            <p:custDataLst>
              <p:tags r:id="rId44"/>
            </p:custDataLst>
          </p:nvPr>
        </p:nvCxnSpPr>
        <p:spPr>
          <a:xfrm>
            <a:off x="3432810" y="694055"/>
            <a:ext cx="990600" cy="0"/>
          </a:xfrm>
          <a:prstGeom prst="line">
            <a:avLst/>
          </a:prstGeom>
          <a:ln w="2857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</p:cxnSp>
      <p:graphicFrame>
        <p:nvGraphicFramePr>
          <p:cNvPr id="11" name="对象 10" title=""/>
          <p:cNvGraphicFramePr>
            <a:graphicFrameLocks noChangeAspect="1"/>
          </p:cNvGraphicFramePr>
          <p:nvPr>
            <p:custDataLst>
              <p:tags r:id="rId45"/>
            </p:custDataLst>
          </p:nvPr>
        </p:nvGraphicFramePr>
        <p:xfrm>
          <a:off x="635000" y="4293235"/>
          <a:ext cx="7985125" cy="2898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46" imgW="8420100" imgH="3057525" progId="Word.Document.8">
                  <p:embed/>
                </p:oleObj>
              </mc:Choice>
              <mc:Fallback>
                <p:oleObj r:id="rId46" imgW="8420100" imgH="30575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7"/>
                      <a:stretch>
                        <a:fillRect/>
                      </a:stretch>
                    </p:blipFill>
                    <p:spPr>
                      <a:xfrm>
                        <a:off x="635000" y="4293235"/>
                        <a:ext cx="7985125" cy="28987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7" name="对象 6146" title=""/>
          <p:cNvGraphicFramePr>
            <a:graphicFrameLocks noChangeAspect="1"/>
          </p:cNvGraphicFramePr>
          <p:nvPr>
            <p:custDataLst>
              <p:tags r:id="rId48"/>
            </p:custDataLst>
          </p:nvPr>
        </p:nvGraphicFramePr>
        <p:xfrm>
          <a:off x="575310" y="5300980"/>
          <a:ext cx="5080635" cy="3765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49" imgW="5337175" imgH="399415" progId="Word.Document.8">
                  <p:embed/>
                </p:oleObj>
              </mc:Choice>
              <mc:Fallback>
                <p:oleObj r:id="rId49" imgW="5337175" imgH="3994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0"/>
                      <a:stretch>
                        <a:fillRect/>
                      </a:stretch>
                    </p:blipFill>
                    <p:spPr>
                      <a:xfrm>
                        <a:off x="575310" y="5300980"/>
                        <a:ext cx="5080635" cy="3765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8" name="对象 6147" title=""/>
          <p:cNvGraphicFramePr>
            <a:graphicFrameLocks noChangeAspect="1"/>
          </p:cNvGraphicFramePr>
          <p:nvPr>
            <p:custDataLst>
              <p:tags r:id="rId51"/>
            </p:custDataLst>
          </p:nvPr>
        </p:nvGraphicFramePr>
        <p:xfrm>
          <a:off x="2627630" y="5300980"/>
          <a:ext cx="5080635" cy="3765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52" imgW="5337175" imgH="399415" progId="Word.Document.8">
                  <p:embed/>
                </p:oleObj>
              </mc:Choice>
              <mc:Fallback>
                <p:oleObj r:id="rId52" imgW="5337175" imgH="3994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3"/>
                      <a:stretch>
                        <a:fillRect/>
                      </a:stretch>
                    </p:blipFill>
                    <p:spPr>
                      <a:xfrm>
                        <a:off x="2627630" y="5300980"/>
                        <a:ext cx="5080635" cy="3765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0" name="对象 6149" title=""/>
          <p:cNvGraphicFramePr>
            <a:graphicFrameLocks noChangeAspect="1"/>
          </p:cNvGraphicFramePr>
          <p:nvPr>
            <p:custDataLst>
              <p:tags r:id="rId54"/>
            </p:custDataLst>
          </p:nvPr>
        </p:nvGraphicFramePr>
        <p:xfrm>
          <a:off x="3707765" y="5877560"/>
          <a:ext cx="5080635" cy="3765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55" imgW="5337175" imgH="399415" progId="Word.Document.8">
                  <p:embed/>
                </p:oleObj>
              </mc:Choice>
              <mc:Fallback>
                <p:oleObj r:id="rId55" imgW="5337175" imgH="3994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6"/>
                      <a:stretch>
                        <a:fillRect/>
                      </a:stretch>
                    </p:blipFill>
                    <p:spPr>
                      <a:xfrm>
                        <a:off x="3707765" y="5877560"/>
                        <a:ext cx="5080635" cy="3765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1" name="对象 6150" title=""/>
          <p:cNvGraphicFramePr>
            <a:graphicFrameLocks noChangeAspect="1"/>
          </p:cNvGraphicFramePr>
          <p:nvPr>
            <p:custDataLst>
              <p:tags r:id="rId57"/>
            </p:custDataLst>
          </p:nvPr>
        </p:nvGraphicFramePr>
        <p:xfrm>
          <a:off x="635000" y="6381115"/>
          <a:ext cx="5084445" cy="384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58" imgW="5340350" imgH="406400" progId="Word.Document.8">
                  <p:embed/>
                </p:oleObj>
              </mc:Choice>
              <mc:Fallback>
                <p:oleObj r:id="rId58" imgW="5340350" imgH="4064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9"/>
                      <a:stretch>
                        <a:fillRect/>
                      </a:stretch>
                    </p:blipFill>
                    <p:spPr>
                      <a:xfrm>
                        <a:off x="635000" y="6381115"/>
                        <a:ext cx="5084445" cy="3841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9" name="对象 6148" title=""/>
          <p:cNvGraphicFramePr>
            <a:graphicFrameLocks noChangeAspect="1"/>
          </p:cNvGraphicFramePr>
          <p:nvPr>
            <p:custDataLst>
              <p:tags r:id="rId60"/>
            </p:custDataLst>
          </p:nvPr>
        </p:nvGraphicFramePr>
        <p:xfrm>
          <a:off x="7345045" y="5281930"/>
          <a:ext cx="5596255" cy="4146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61" imgW="5337175" imgH="399415" progId="Word.Document.8">
                  <p:embed/>
                </p:oleObj>
              </mc:Choice>
              <mc:Fallback>
                <p:oleObj r:id="rId61" imgW="5337175" imgH="3994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2"/>
                      <a:stretch>
                        <a:fillRect/>
                      </a:stretch>
                    </p:blipFill>
                    <p:spPr>
                      <a:xfrm>
                        <a:off x="7345045" y="5281930"/>
                        <a:ext cx="5596255" cy="4146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2" name="对象 6151" title=""/>
          <p:cNvGraphicFramePr>
            <a:graphicFrameLocks noChangeAspect="1"/>
          </p:cNvGraphicFramePr>
          <p:nvPr>
            <p:custDataLst>
              <p:tags r:id="rId63"/>
            </p:custDataLst>
          </p:nvPr>
        </p:nvGraphicFramePr>
        <p:xfrm>
          <a:off x="4918075" y="6359525"/>
          <a:ext cx="5897880" cy="4368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64" imgW="5337175" imgH="399415" progId="Word.Document.8">
                  <p:embed/>
                </p:oleObj>
              </mc:Choice>
              <mc:Fallback>
                <p:oleObj r:id="rId64" imgW="5337175" imgH="3994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5"/>
                      <a:stretch>
                        <a:fillRect/>
                      </a:stretch>
                    </p:blipFill>
                    <p:spPr>
                      <a:xfrm>
                        <a:off x="4918075" y="6359525"/>
                        <a:ext cx="5897880" cy="43688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66562" title=""/>
          <p:cNvGraphicFramePr>
            <a:graphicFrameLocks noChangeAspect="1"/>
          </p:cNvGraphicFramePr>
          <p:nvPr>
            <p:custDataLst>
              <p:tags r:id="rId66"/>
            </p:custDataLst>
          </p:nvPr>
        </p:nvGraphicFramePr>
        <p:xfrm>
          <a:off x="6948170" y="2853055"/>
          <a:ext cx="1117600" cy="41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r:id="rId67" imgW="596900" imgH="203200" progId="Equation.3">
                  <p:embed/>
                </p:oleObj>
              </mc:Choice>
              <mc:Fallback>
                <p:oleObj r:id="rId67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8"/>
                      <a:stretch>
                        <a:fillRect/>
                      </a:stretch>
                    </p:blipFill>
                    <p:spPr>
                      <a:xfrm>
                        <a:off x="6948170" y="2853055"/>
                        <a:ext cx="1117600" cy="41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对象 93253" title=""/>
          <p:cNvGraphicFramePr>
            <a:graphicFrameLocks noChangeAspect="1"/>
          </p:cNvGraphicFramePr>
          <p:nvPr>
            <p:custDataLst>
              <p:tags r:id="rId69"/>
            </p:custDataLst>
          </p:nvPr>
        </p:nvGraphicFramePr>
        <p:xfrm>
          <a:off x="5220018" y="2908459"/>
          <a:ext cx="1373505" cy="465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r:id="rId70" imgW="596900" imgH="203200" progId="Equation.3">
                  <p:embed/>
                </p:oleObj>
              </mc:Choice>
              <mc:Fallback>
                <p:oleObj r:id="rId70" imgW="5969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1"/>
                      <a:stretch>
                        <a:fillRect/>
                      </a:stretch>
                    </p:blipFill>
                    <p:spPr>
                      <a:xfrm>
                        <a:off x="5220018" y="2908459"/>
                        <a:ext cx="1373505" cy="46545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519430" y="5140960"/>
            <a:ext cx="623951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解：</a:t>
            </a:r>
            <a:r>
              <a:rPr lang="en-US" altLang="zh-CN" sz="2400"/>
              <a:t> </a:t>
            </a:r>
            <a:r>
              <a:rPr lang="zh-CN" altLang="en-US" sz="2400"/>
              <a:t>极值点是</a:t>
            </a:r>
            <a:r>
              <a:rPr lang="en-US" altLang="zh-CN" sz="2400"/>
              <a:t>      </a:t>
            </a:r>
            <a:r>
              <a:rPr lang="zh-CN" altLang="en-US" sz="2400"/>
              <a:t>，</a:t>
            </a:r>
            <a:endParaRPr lang="zh-CN" altLang="en-US" sz="2400"/>
          </a:p>
          <a:p>
            <a:r>
              <a:rPr lang="en-US" altLang="zh-CN" sz="2400"/>
              <a:t>        </a:t>
            </a:r>
            <a:r>
              <a:rPr lang="zh-CN" altLang="en-US" sz="2400"/>
              <a:t>其中极大值点是</a:t>
            </a:r>
            <a:endParaRPr lang="zh-CN" altLang="en-US" sz="2400"/>
          </a:p>
          <a:p>
            <a:r>
              <a:rPr lang="en-US" altLang="zh-CN" sz="2400"/>
              <a:t>        </a:t>
            </a:r>
            <a:r>
              <a:rPr lang="zh-CN" altLang="en-US" sz="2400"/>
              <a:t>极小值点是</a:t>
            </a:r>
            <a:endParaRPr lang="zh-CN" altLang="en-US" sz="2400"/>
          </a:p>
        </p:txBody>
      </p:sp>
      <p:graphicFrame>
        <p:nvGraphicFramePr>
          <p:cNvPr id="37889" name="对象 1" title="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251460" y="981075"/>
          <a:ext cx="8815070" cy="148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r:id="rId5" imgW="10677525" imgH="1724025" progId="Word.Document.8">
                  <p:embed/>
                </p:oleObj>
              </mc:Choice>
              <mc:Fallback>
                <p:oleObj r:id="rId5" imgW="10677525" imgH="17240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51460" y="981075"/>
                        <a:ext cx="8815070" cy="14859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文本框 10" title=""/>
          <p:cNvSpPr txBox="1"/>
          <p:nvPr>
            <p:custDataLst>
              <p:tags r:id="rId7"/>
            </p:custDataLst>
          </p:nvPr>
        </p:nvSpPr>
        <p:spPr>
          <a:xfrm>
            <a:off x="71755" y="0"/>
            <a:ext cx="2235200" cy="755650"/>
          </a:xfrm>
          <a:prstGeom prst="rect">
            <a:avLst/>
          </a:prstGeom>
          <a:solidFill>
            <a:srgbClr val="4A6793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zh-CN" altLang="en-US" sz="3600" b="1">
                <a:solidFill>
                  <a:schemeClr val="bg1"/>
                </a:solidFill>
                <a:latin typeface="华文隶书" panose="02010800040101010101" charset="-122"/>
                <a:ea typeface="华文隶书" panose="02010800040101010101" charset="-122"/>
              </a:rPr>
              <a:t>例题解析</a:t>
            </a:r>
            <a:endParaRPr lang="zh-CN" altLang="en-US" sz="3600" b="1">
              <a:solidFill>
                <a:schemeClr val="bg1"/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051685" y="1844040"/>
            <a:ext cx="6009005" cy="3169920"/>
          </a:xfrm>
          <a:prstGeom prst="rect">
            <a:avLst/>
          </a:prstGeom>
        </p:spPr>
      </p:pic>
      <p:graphicFrame>
        <p:nvGraphicFramePr>
          <p:cNvPr id="18441" name="对象 124936" title="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2613660" y="5012373"/>
          <a:ext cx="362585" cy="5607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r:id="rId11" imgW="165100" imgH="228600" progId="Equation.3">
                  <p:embed/>
                </p:oleObj>
              </mc:Choice>
              <mc:Fallback>
                <p:oleObj r:id="rId11" imgW="1651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613660" y="5012373"/>
                        <a:ext cx="362585" cy="56070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124936" title=""/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3131820" y="5012055"/>
          <a:ext cx="362585" cy="5613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r:id="rId14" imgW="165100" imgH="228600" progId="Equation.3">
                  <p:embed/>
                </p:oleObj>
              </mc:Choice>
              <mc:Fallback>
                <p:oleObj r:id="rId14" imgW="1651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3131820" y="5012055"/>
                        <a:ext cx="362585" cy="56134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124936" title=""/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2844800" y="5877560"/>
          <a:ext cx="362585" cy="5613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r:id="rId17" imgW="165100" imgH="228600" progId="Equation.3">
                  <p:embed/>
                </p:oleObj>
              </mc:Choice>
              <mc:Fallback>
                <p:oleObj r:id="rId17" imgW="1651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2844800" y="5877560"/>
                        <a:ext cx="362585" cy="56134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124936" title=""/>
          <p:cNvGraphicFramePr>
            <a:graphicFrameLocks noChangeAspect="1"/>
          </p:cNvGraphicFramePr>
          <p:nvPr>
            <p:custDataLst>
              <p:tags r:id="rId18"/>
            </p:custDataLst>
          </p:nvPr>
        </p:nvGraphicFramePr>
        <p:xfrm>
          <a:off x="3458210" y="5426393"/>
          <a:ext cx="362585" cy="5607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r:id="rId19" imgW="165100" imgH="228600" progId="Equation.3">
                  <p:embed/>
                </p:oleObj>
              </mc:Choice>
              <mc:Fallback>
                <p:oleObj r:id="rId19" imgW="1651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458210" y="5426393"/>
                        <a:ext cx="362585" cy="56070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76514" name="对象 576513" title="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323850" y="1050925"/>
          <a:ext cx="8686800" cy="36696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r:id="rId4" imgW="11391900" imgH="4438650" progId="Word.Document.8">
                  <p:embed/>
                </p:oleObj>
              </mc:Choice>
              <mc:Fallback>
                <p:oleObj r:id="rId4" imgW="11391900" imgH="443865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850" y="1050925"/>
                        <a:ext cx="8686800" cy="366966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8562" name="对象 578561" title="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107315" y="4787265"/>
          <a:ext cx="8844915" cy="18592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8" r:id="rId7" imgW="11391900" imgH="1724025" progId="Word.Document.8">
                  <p:embed/>
                </p:oleObj>
              </mc:Choice>
              <mc:Fallback>
                <p:oleObj r:id="rId7" imgW="11391900" imgH="17240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07315" y="4787265"/>
                        <a:ext cx="8844915" cy="185928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107950" y="188595"/>
            <a:ext cx="2235200" cy="755650"/>
          </a:xfrm>
          <a:prstGeom prst="rect">
            <a:avLst/>
          </a:prstGeom>
          <a:solidFill>
            <a:srgbClr val="4A6793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zh-CN" altLang="en-US" sz="3600" b="1">
                <a:solidFill>
                  <a:schemeClr val="bg1"/>
                </a:solidFill>
                <a:latin typeface="华文隶书" panose="02010800040101010101" charset="-122"/>
                <a:ea typeface="华文隶书" panose="02010800040101010101" charset="-122"/>
              </a:rPr>
              <a:t>练习巩固</a:t>
            </a:r>
            <a:endParaRPr lang="zh-CN" altLang="en-US" sz="3600" b="1">
              <a:solidFill>
                <a:schemeClr val="bg1"/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8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8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8913" name="对象 2" title="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250667" y="1050608"/>
          <a:ext cx="8326755" cy="30702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9" r:id="rId4" imgW="11106150" imgH="4095750" progId="Word.Document.8">
                  <p:embed/>
                </p:oleObj>
              </mc:Choice>
              <mc:Fallback>
                <p:oleObj r:id="rId4" imgW="11106150" imgH="409575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0667" y="1050608"/>
                        <a:ext cx="8326755" cy="30702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对象 1" title="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34925" y="4362450"/>
          <a:ext cx="8636000" cy="17033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0" r:id="rId7" imgW="11083925" imgH="1784350" progId="Word.Document.8">
                  <p:embed/>
                </p:oleObj>
              </mc:Choice>
              <mc:Fallback>
                <p:oleObj r:id="rId7" imgW="11083925" imgH="178435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4925" y="4362450"/>
                        <a:ext cx="8636000" cy="17033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71755" y="358775"/>
            <a:ext cx="2235200" cy="755650"/>
          </a:xfrm>
          <a:prstGeom prst="rect">
            <a:avLst/>
          </a:prstGeom>
          <a:solidFill>
            <a:srgbClr val="4A6793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zh-CN" altLang="en-US" sz="3600" b="1">
                <a:solidFill>
                  <a:schemeClr val="bg1"/>
                </a:solidFill>
                <a:latin typeface="华文隶书" panose="02010800040101010101" charset="-122"/>
                <a:ea typeface="华文隶书" panose="02010800040101010101" charset="-122"/>
              </a:rPr>
              <a:t>练习巩固</a:t>
            </a:r>
            <a:endParaRPr lang="zh-CN" altLang="en-US" sz="3600" b="1">
              <a:solidFill>
                <a:schemeClr val="bg1"/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3554" name="文本框 66561" title=""/>
          <p:cNvSpPr/>
          <p:nvPr>
            <p:custDataLst>
              <p:tags r:id="rId3"/>
            </p:custDataLst>
          </p:nvPr>
        </p:nvSpPr>
        <p:spPr>
          <a:xfrm>
            <a:off x="152400" y="1600200"/>
            <a:ext cx="904875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解</a:t>
            </a:r>
            <a:r>
              <a:rPr lang="en-US" altLang="zh-CN" sz="32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en-US" altLang="zh-CN" sz="3200" b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3555" name="对象 66562" title="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838200" y="1524000"/>
          <a:ext cx="4819650" cy="654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r:id="rId5" imgW="1854200" imgH="228600" progId="Equation.3">
                  <p:embed/>
                </p:oleObj>
              </mc:Choice>
              <mc:Fallback>
                <p:oleObj r:id="rId5" imgW="1854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38200" y="1524000"/>
                        <a:ext cx="4819650" cy="654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2" name="表格 66563" title="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152400" y="3352800"/>
          <a:ext cx="8597900" cy="1670050"/>
        </p:xfrm>
        <a:graphic>
          <a:graphicData uri="http://schemas.openxmlformats.org/drawingml/2006/table">
            <a:tbl>
              <a:tblPr/>
              <a:tblGrid>
                <a:gridCol w="1295400"/>
                <a:gridCol w="1371600"/>
                <a:gridCol w="1403350"/>
                <a:gridCol w="1644650"/>
                <a:gridCol w="1424305"/>
                <a:gridCol w="1458595"/>
              </a:tblGrid>
              <a:tr h="54483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x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(-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∞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,-2)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 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-2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(-2,2)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  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2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(2,+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∞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)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039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 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  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    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83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</a:t>
                      </a: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   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defRPr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 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586" name="文本框 66593" title=""/>
          <p:cNvSpPr/>
          <p:nvPr>
            <p:custDataLst>
              <p:tags r:id="rId8"/>
            </p:custDataLst>
          </p:nvPr>
        </p:nvSpPr>
        <p:spPr>
          <a:xfrm>
            <a:off x="381000" y="5334000"/>
            <a:ext cx="34290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因此</a:t>
            </a:r>
            <a:r>
              <a:rPr lang="en-US" altLang="zh-CN" sz="2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2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</a:t>
            </a:r>
            <a:r>
              <a:rPr lang="en-US" altLang="zh-CN" sz="2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x=-2</a:t>
            </a:r>
            <a:r>
              <a:rPr lang="zh-CN" altLang="en-US" sz="24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时有极大值</a:t>
            </a:r>
            <a:endParaRPr lang="en-US" altLang="zh-CN" sz="2400" b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971" name="矩形 66595" title=""/>
          <p:cNvSpPr/>
          <p:nvPr>
            <p:custDataLst>
              <p:tags r:id="rId9"/>
            </p:custDataLst>
          </p:nvPr>
        </p:nvSpPr>
        <p:spPr>
          <a:xfrm>
            <a:off x="0" y="739775"/>
            <a:ext cx="119888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例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endParaRPr lang="zh-CN" altLang="en-US" sz="32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9972" name="对象 66596" title="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1187450" y="517525"/>
          <a:ext cx="5867400" cy="1082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2" r:id="rId11" imgW="2132965" imgH="393700" progId="Equation.3">
                  <p:embed/>
                </p:oleObj>
              </mc:Choice>
              <mc:Fallback>
                <p:oleObj r:id="rId11" imgW="2132965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187450" y="517525"/>
                        <a:ext cx="5867400" cy="10826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90" name="对象 66597" title=""/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762000" y="2133600"/>
          <a:ext cx="5580063" cy="606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3" r:id="rId14" imgW="2080260" imgH="215900" progId="Equation.3">
                  <p:embed/>
                </p:oleObj>
              </mc:Choice>
              <mc:Fallback>
                <p:oleObj r:id="rId14" imgW="2080260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762000" y="2133600"/>
                        <a:ext cx="5580063" cy="6064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91" name="对象 66598" title=""/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1371600" y="2819400"/>
          <a:ext cx="6705600" cy="561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4" r:id="rId17" imgW="2688590" imgH="215900" progId="Equation.3">
                  <p:embed/>
                </p:oleObj>
              </mc:Choice>
              <mc:Fallback>
                <p:oleObj r:id="rId17" imgW="2688590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1371600" y="2819400"/>
                        <a:ext cx="6705600" cy="5619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92" name="矩形 66599" title=""/>
          <p:cNvSpPr/>
          <p:nvPr>
            <p:custDataLst>
              <p:tags r:id="rId19"/>
            </p:custDataLst>
          </p:nvPr>
        </p:nvSpPr>
        <p:spPr>
          <a:xfrm>
            <a:off x="685800" y="6096000"/>
            <a:ext cx="3055938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x=2</a:t>
            </a:r>
            <a:r>
              <a:rPr lang="zh-CN" altLang="en-US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时有极小值</a:t>
            </a:r>
            <a:r>
              <a:rPr lang="en-US" altLang="zh-CN" sz="2800" b="0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endParaRPr lang="en-US" altLang="zh-CN" sz="2800" b="0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3593" name="对象 66600" title=""/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4316730" y="4953000"/>
          <a:ext cx="4244975" cy="1169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5" r:id="rId21" imgW="1497965" imgH="393700" progId="Equation.3">
                  <p:embed/>
                </p:oleObj>
              </mc:Choice>
              <mc:Fallback>
                <p:oleObj r:id="rId21" imgW="1497965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4316730" y="4953000"/>
                        <a:ext cx="4244975" cy="11699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94" name="对象 66601" title=""/>
          <p:cNvGraphicFramePr>
            <a:graphicFrameLocks noChangeAspect="1"/>
          </p:cNvGraphicFramePr>
          <p:nvPr>
            <p:custDataLst>
              <p:tags r:id="rId23"/>
            </p:custDataLst>
          </p:nvPr>
        </p:nvGraphicFramePr>
        <p:xfrm>
          <a:off x="3733800" y="5745163"/>
          <a:ext cx="4065588" cy="1169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6" r:id="rId24" imgW="1434465" imgH="393700" progId="Equation.3">
                  <p:embed/>
                </p:oleObj>
              </mc:Choice>
              <mc:Fallback>
                <p:oleObj r:id="rId24" imgW="1434465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3733800" y="5745163"/>
                        <a:ext cx="4065588" cy="11699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3595" name="组合 66602" title=""/>
          <p:cNvGrpSpPr/>
          <p:nvPr>
            <p:custDataLst>
              <p:tags r:id="rId26"/>
            </p:custDataLst>
          </p:nvPr>
        </p:nvGrpSpPr>
        <p:grpSpPr>
          <a:xfrm>
            <a:off x="304800" y="3886200"/>
            <a:ext cx="1047750" cy="1165225"/>
            <a:chOff x="144" y="2448"/>
            <a:chExt cx="660" cy="698"/>
          </a:xfrm>
        </p:grpSpPr>
        <p:graphicFrame>
          <p:nvGraphicFramePr>
            <p:cNvPr id="39979" name="对象 66603"/>
            <p:cNvGraphicFramePr>
              <a:graphicFrameLocks noChangeAspect="1"/>
            </p:cNvGraphicFramePr>
            <p:nvPr>
              <p:custDataLst>
                <p:tags r:id="rId27"/>
              </p:custDataLst>
            </p:nvPr>
          </p:nvGraphicFramePr>
          <p:xfrm>
            <a:off x="192" y="2784"/>
            <a:ext cx="612" cy="36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7" r:id="rId28" imgW="342900" imgH="203200" progId="Equation.3">
                    <p:embed/>
                  </p:oleObj>
                </mc:Choice>
                <mc:Fallback>
                  <p:oleObj r:id="rId28" imgW="342900" imgH="203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9"/>
                        <a:stretch>
                          <a:fillRect/>
                        </a:stretch>
                      </p:blipFill>
                      <p:spPr>
                        <a:xfrm>
                          <a:off x="192" y="2784"/>
                          <a:ext cx="612" cy="36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9980" name="对象 66604"/>
            <p:cNvGraphicFramePr>
              <a:graphicFrameLocks noChangeAspect="1"/>
            </p:cNvGraphicFramePr>
            <p:nvPr>
              <p:custDataLst>
                <p:tags r:id="rId30"/>
              </p:custDataLst>
            </p:nvPr>
          </p:nvGraphicFramePr>
          <p:xfrm>
            <a:off x="144" y="2448"/>
            <a:ext cx="624" cy="34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98" r:id="rId31" imgW="367665" imgH="203200" progId="Equation.3">
                    <p:embed/>
                  </p:oleObj>
                </mc:Choice>
                <mc:Fallback>
                  <p:oleObj r:id="rId31" imgW="367665" imgH="2032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2"/>
                        <a:stretch>
                          <a:fillRect/>
                        </a:stretch>
                      </p:blipFill>
                      <p:spPr>
                        <a:xfrm>
                          <a:off x="144" y="2448"/>
                          <a:ext cx="624" cy="343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3596" name="文本框 66605" title=""/>
          <p:cNvSpPr/>
          <p:nvPr>
            <p:custDataLst>
              <p:tags r:id="rId33"/>
            </p:custDataLst>
          </p:nvPr>
        </p:nvSpPr>
        <p:spPr>
          <a:xfrm>
            <a:off x="1905000" y="3886200"/>
            <a:ext cx="3810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+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597" name="文本框 66606" title=""/>
          <p:cNvSpPr/>
          <p:nvPr>
            <p:custDataLst>
              <p:tags r:id="rId34"/>
            </p:custDataLst>
          </p:nvPr>
        </p:nvSpPr>
        <p:spPr>
          <a:xfrm>
            <a:off x="3352800" y="3886200"/>
            <a:ext cx="3810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0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598" name="文本框 66607" title=""/>
          <p:cNvSpPr/>
          <p:nvPr>
            <p:custDataLst>
              <p:tags r:id="rId35"/>
            </p:custDataLst>
          </p:nvPr>
        </p:nvSpPr>
        <p:spPr>
          <a:xfrm>
            <a:off x="4800600" y="3810000"/>
            <a:ext cx="381000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3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-</a:t>
            </a:r>
            <a:endParaRPr lang="en-US" altLang="zh-CN" sz="32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599" name="文本框 66608" title=""/>
          <p:cNvSpPr/>
          <p:nvPr>
            <p:custDataLst>
              <p:tags r:id="rId36"/>
            </p:custDataLst>
          </p:nvPr>
        </p:nvSpPr>
        <p:spPr>
          <a:xfrm>
            <a:off x="6400800" y="3886200"/>
            <a:ext cx="3810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0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600" name="文本框 66609" title=""/>
          <p:cNvSpPr/>
          <p:nvPr>
            <p:custDataLst>
              <p:tags r:id="rId37"/>
            </p:custDataLst>
          </p:nvPr>
        </p:nvSpPr>
        <p:spPr>
          <a:xfrm>
            <a:off x="7620000" y="3886200"/>
            <a:ext cx="3810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+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601" name="矩形 66610" title=""/>
          <p:cNvSpPr/>
          <p:nvPr>
            <p:custDataLst>
              <p:tags r:id="rId38"/>
            </p:custDataLst>
          </p:nvPr>
        </p:nvSpPr>
        <p:spPr>
          <a:xfrm>
            <a:off x="1828800" y="4343400"/>
            <a:ext cx="59213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↗</a:t>
            </a:r>
            <a:endParaRPr lang="zh-CN" altLang="en-US" sz="320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602" name="矩形 66611" title=""/>
          <p:cNvSpPr/>
          <p:nvPr>
            <p:custDataLst>
              <p:tags r:id="rId39"/>
            </p:custDataLst>
          </p:nvPr>
        </p:nvSpPr>
        <p:spPr>
          <a:xfrm>
            <a:off x="2971800" y="4492625"/>
            <a:ext cx="10985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0">
                <a:solidFill>
                  <a:srgbClr val="0000FF"/>
                </a:solidFill>
                <a:latin typeface="Arial" pitchFamily="34" charset="0"/>
                <a:ea typeface="微软雅黑" panose="020b0503020204020204" pitchFamily="34" charset="-122"/>
              </a:rPr>
              <a:t>极大值</a:t>
            </a:r>
            <a:endParaRPr lang="zh-CN" altLang="en-US" sz="2400" b="0">
              <a:solidFill>
                <a:srgbClr val="0000FF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3603" name="矩形 66612" title=""/>
          <p:cNvSpPr/>
          <p:nvPr>
            <p:custDataLst>
              <p:tags r:id="rId40"/>
            </p:custDataLst>
          </p:nvPr>
        </p:nvSpPr>
        <p:spPr>
          <a:xfrm>
            <a:off x="4724400" y="4419600"/>
            <a:ext cx="59213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↘</a:t>
            </a:r>
            <a:endParaRPr lang="zh-CN" altLang="en-US" sz="320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604" name="矩形 66613" title=""/>
          <p:cNvSpPr/>
          <p:nvPr>
            <p:custDataLst>
              <p:tags r:id="rId41"/>
            </p:custDataLst>
          </p:nvPr>
        </p:nvSpPr>
        <p:spPr>
          <a:xfrm>
            <a:off x="6019800" y="4492625"/>
            <a:ext cx="10985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0">
                <a:solidFill>
                  <a:srgbClr val="0000FF"/>
                </a:solidFill>
                <a:latin typeface="Arial" pitchFamily="34" charset="0"/>
                <a:ea typeface="微软雅黑" panose="020b0503020204020204" pitchFamily="34" charset="-122"/>
              </a:rPr>
              <a:t>极小值</a:t>
            </a:r>
            <a:endParaRPr lang="zh-CN" altLang="en-US" sz="2400" b="0">
              <a:solidFill>
                <a:srgbClr val="0000FF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3605" name="矩形 66614" title=""/>
          <p:cNvSpPr/>
          <p:nvPr>
            <p:custDataLst>
              <p:tags r:id="rId42"/>
            </p:custDataLst>
          </p:nvPr>
        </p:nvSpPr>
        <p:spPr>
          <a:xfrm>
            <a:off x="7620000" y="4343400"/>
            <a:ext cx="592138" cy="584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↗</a:t>
            </a:r>
            <a:endParaRPr lang="zh-CN" altLang="en-US" sz="320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22584" name="对象 66615" title=""/>
          <p:cNvGraphicFramePr>
            <a:graphicFrameLocks noChangeAspect="1"/>
          </p:cNvGraphicFramePr>
          <p:nvPr>
            <p:custDataLst>
              <p:tags r:id="rId43"/>
            </p:custDataLst>
          </p:nvPr>
        </p:nvGraphicFramePr>
        <p:xfrm>
          <a:off x="6400800" y="1524000"/>
          <a:ext cx="1828800" cy="533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9" r:id="rId44" imgW="647065" imgH="215900" progId="Equation.3">
                  <p:embed/>
                </p:oleObj>
              </mc:Choice>
              <mc:Fallback>
                <p:oleObj r:id="rId44" imgW="647065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5"/>
                      <a:stretch>
                        <a:fillRect/>
                      </a:stretch>
                    </p:blipFill>
                    <p:spPr>
                      <a:xfrm>
                        <a:off x="6400800" y="1524000"/>
                        <a:ext cx="1828800" cy="5334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 w="9525" cap="flat" cmpd="sng">
                        <a:solidFill>
                          <a:srgbClr val="FF00FF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85" name="对象 66616" title=""/>
          <p:cNvGraphicFramePr>
            <a:graphicFrameLocks noChangeAspect="1"/>
          </p:cNvGraphicFramePr>
          <p:nvPr>
            <p:custDataLst>
              <p:tags r:id="rId46"/>
            </p:custDataLst>
          </p:nvPr>
        </p:nvGraphicFramePr>
        <p:xfrm>
          <a:off x="6400800" y="2133600"/>
          <a:ext cx="2590800" cy="533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0" r:id="rId47" imgW="1192530" imgH="215900" progId="Equation.3">
                  <p:embed/>
                </p:oleObj>
              </mc:Choice>
              <mc:Fallback>
                <p:oleObj r:id="rId47" imgW="1192530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8"/>
                      <a:stretch>
                        <a:fillRect/>
                      </a:stretch>
                    </p:blipFill>
                    <p:spPr>
                      <a:xfrm>
                        <a:off x="6400800" y="2133600"/>
                        <a:ext cx="2590800" cy="5334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 w="9525" cap="flat" cmpd="sng">
                        <a:solidFill>
                          <a:srgbClr val="FF00FF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86" name="对象 66617" title=""/>
          <p:cNvGraphicFramePr>
            <a:graphicFrameLocks noChangeAspect="1"/>
          </p:cNvGraphicFramePr>
          <p:nvPr>
            <p:custDataLst>
              <p:tags r:id="rId49"/>
            </p:custDataLst>
          </p:nvPr>
        </p:nvGraphicFramePr>
        <p:xfrm>
          <a:off x="8077200" y="2819400"/>
          <a:ext cx="990600" cy="457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1" r:id="rId50" imgW="520065" imgH="215900" progId="Equation.3">
                  <p:embed/>
                </p:oleObj>
              </mc:Choice>
              <mc:Fallback>
                <p:oleObj r:id="rId50" imgW="520065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1"/>
                      <a:stretch>
                        <a:fillRect/>
                      </a:stretch>
                    </p:blipFill>
                    <p:spPr>
                      <a:xfrm>
                        <a:off x="8077200" y="2819400"/>
                        <a:ext cx="990600" cy="4572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 w="9525" cap="flat" cmpd="sng">
                        <a:solidFill>
                          <a:srgbClr val="FF00FF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87" name="对象 66618" title=""/>
          <p:cNvGraphicFramePr>
            <a:graphicFrameLocks noChangeAspect="1"/>
          </p:cNvGraphicFramePr>
          <p:nvPr>
            <p:custDataLst>
              <p:tags r:id="rId52"/>
            </p:custDataLst>
          </p:nvPr>
        </p:nvGraphicFramePr>
        <p:xfrm>
          <a:off x="7812088" y="5708650"/>
          <a:ext cx="1200150" cy="533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2" r:id="rId53" imgW="532765" imgH="215900" progId="Equation.3">
                  <p:embed/>
                </p:oleObj>
              </mc:Choice>
              <mc:Fallback>
                <p:oleObj r:id="rId53" imgW="532765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4"/>
                      <a:stretch>
                        <a:fillRect/>
                      </a:stretch>
                    </p:blipFill>
                    <p:spPr>
                      <a:xfrm>
                        <a:off x="7812088" y="5708650"/>
                        <a:ext cx="1200150" cy="5334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 w="9525" cap="flat" cmpd="sng">
                        <a:solidFill>
                          <a:srgbClr val="FF00FF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文本框 10" title=""/>
          <p:cNvSpPr txBox="1"/>
          <p:nvPr>
            <p:custDataLst>
              <p:tags r:id="rId55"/>
            </p:custDataLst>
          </p:nvPr>
        </p:nvSpPr>
        <p:spPr>
          <a:xfrm>
            <a:off x="71755" y="0"/>
            <a:ext cx="2235200" cy="755650"/>
          </a:xfrm>
          <a:prstGeom prst="rect">
            <a:avLst/>
          </a:prstGeom>
          <a:solidFill>
            <a:srgbClr val="4A6793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3600" b="1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>
              <a:lnSpc>
                <a:spcPct val="120000"/>
              </a:lnSpc>
            </a:pPr>
            <a:r>
              <a:rPr lang="zh-CN" altLang="en-US" sz="3600" b="1">
                <a:solidFill>
                  <a:schemeClr val="bg1"/>
                </a:solidFill>
                <a:latin typeface="华文隶书" panose="02010800040101010101" charset="-122"/>
                <a:ea typeface="华文隶书" panose="02010800040101010101" charset="-122"/>
              </a:rPr>
              <a:t>例题解析</a:t>
            </a:r>
            <a:endParaRPr lang="zh-CN" altLang="en-US" sz="3600" b="1">
              <a:solidFill>
                <a:schemeClr val="bg1"/>
              </a:solidFill>
              <a:latin typeface="华文隶书" panose="02010800040101010101" charset="-122"/>
              <a:ea typeface="华文隶书" panose="02010800040101010101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57"/>
            </p:custDataLst>
          </p:nvPr>
        </p:nvPicPr>
        <p:blipFill>
          <a:blip r:embed="rId56"/>
          <a:stretch>
            <a:fillRect/>
          </a:stretch>
        </p:blipFill>
        <p:spPr>
          <a:xfrm>
            <a:off x="303530" y="1557020"/>
            <a:ext cx="5214620" cy="405003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5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5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3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2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2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2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2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2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86" grpId="0"/>
      <p:bldP spid="23592" grpId="0"/>
      <p:bldP spid="23597" grpId="0"/>
      <p:bldP spid="23602" grpId="0"/>
      <p:bldP spid="23601" grpId="0"/>
      <p:bldP spid="23603" grpId="0"/>
      <p:bldP spid="23604" grpId="0"/>
      <p:bldP spid="23599" grpId="0"/>
      <p:bldP spid="23600" grpId="0"/>
      <p:bldP spid="23605" grpId="0"/>
      <p:bldP spid="23598" grpId="0"/>
      <p:bldP spid="235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https://d.book118.com/748125111021006034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97"/>
</p:tagLst>
</file>

<file path=ppt/tags/tag2.xml><?xml version="1.0" encoding="utf-8"?>
<p:tagLst xmlns:p="http://schemas.openxmlformats.org/presentationml/2006/main">
  <p:tag name="AS_UNIQUEID" val="1198"/>
</p:tagLst>
</file>

<file path=ppt/tags/tag3.xml><?xml version="1.0" encoding="utf-8"?>
<p:tagLst xmlns:p="http://schemas.openxmlformats.org/presentationml/2006/main">
  <p:tag name="AS_UNIQUEID" val="1199"/>
</p:tagLst>
</file>

<file path=ppt/tags/tag4.xml><?xml version="1.0" encoding="utf-8"?>
<p:tagLst xmlns:p="http://schemas.openxmlformats.org/presentationml/2006/main">
  <p:tag name="AS_UNIQUEID" val="1200"/>
</p:tagLst>
</file>

<file path=ppt/tags/tag5.xml><?xml version="1.0" encoding="utf-8"?>
<p:tagLst xmlns:p="http://schemas.openxmlformats.org/presentationml/2006/main">
  <p:tag name="AS_UNIQUEID" val="1201"/>
</p:tagLst>
</file>

<file path=ppt/tags/tag6.xml><?xml version="1.0" encoding="utf-8"?>
<p:tagLst xmlns:p="http://schemas.openxmlformats.org/presentationml/2006/main">
  <p:tag name="AS_UNIQUEID" val="1202"/>
</p:tagLst>
</file>

<file path=ppt/tags/tag7.xml><?xml version="1.0" encoding="utf-8"?>
<p:tagLst xmlns:p="http://schemas.openxmlformats.org/presentationml/2006/main">
  <p:tag name="AS_UNIQUEID" val="1203"/>
</p:tagLst>
</file>

<file path=ppt/tags/tag8.xml><?xml version="1.0" encoding="utf-8"?>
<p:tagLst xmlns:p="http://schemas.openxmlformats.org/presentationml/2006/main">
  <p:tag name="AS_UNIQUEID" val="1204"/>
</p:tagLst>
</file>

<file path=ppt/tags/tag9.xml><?xml version="1.0" encoding="utf-8"?>
<p:tagLst xmlns:p="http://schemas.openxmlformats.org/presentationml/2006/main">
  <p:tag name="AS_UNIQUEID" val="1205"/>
</p:tagLst>
</file>

<file path=ppt/tags/tag10.xml><?xml version="1.0" encoding="utf-8"?>
<p:tagLst xmlns:p="http://schemas.openxmlformats.org/presentationml/2006/main">
  <p:tag name="AS_UNIQUEID" val="1206"/>
</p:tagLst>
</file>

<file path=ppt/tags/tag11.xml><?xml version="1.0" encoding="utf-8"?>
<p:tagLst xmlns:p="http://schemas.openxmlformats.org/presentationml/2006/main">
  <p:tag name="AS_UNIQUEID" val="1207"/>
</p:tagLst>
</file>

<file path=ppt/tags/tag12.xml><?xml version="1.0" encoding="utf-8"?>
<p:tagLst xmlns:p="http://schemas.openxmlformats.org/presentationml/2006/main">
  <p:tag name="AS_UNIQUEID" val="1208"/>
</p:tagLst>
</file>

<file path=ppt/tags/tag13.xml><?xml version="1.0" encoding="utf-8"?>
<p:tagLst xmlns:p="http://schemas.openxmlformats.org/presentationml/2006/main">
  <p:tag name="AS_UNIQUEID" val="1209"/>
</p:tagLst>
</file>

<file path=ppt/tags/tag14.xml><?xml version="1.0" encoding="utf-8"?>
<p:tagLst xmlns:p="http://schemas.openxmlformats.org/presentationml/2006/main">
  <p:tag name="AS_UNIQUEID" val="1210"/>
</p:tagLst>
</file>

<file path=ppt/tags/tag15.xml><?xml version="1.0" encoding="utf-8"?>
<p:tagLst xmlns:p="http://schemas.openxmlformats.org/presentationml/2006/main">
  <p:tag name="AS_UNIQUEID" val="1211"/>
</p:tagLst>
</file>

<file path=ppt/tags/tag16.xml><?xml version="1.0" encoding="utf-8"?>
<p:tagLst xmlns:p="http://schemas.openxmlformats.org/presentationml/2006/main">
  <p:tag name="AS_UNIQUEID" val="1212"/>
</p:tagLst>
</file>

<file path=ppt/tags/tag17.xml><?xml version="1.0" encoding="utf-8"?>
<p:tagLst xmlns:p="http://schemas.openxmlformats.org/presentationml/2006/main">
  <p:tag name="AS_UNIQUEID" val="1213"/>
</p:tagLst>
</file>

<file path=ppt/tags/tag18.xml><?xml version="1.0" encoding="utf-8"?>
<p:tagLst xmlns:p="http://schemas.openxmlformats.org/presentationml/2006/main">
  <p:tag name="AS_UNIQUEID" val="1214"/>
</p:tagLst>
</file>

<file path=ppt/tags/tag19.xml><?xml version="1.0" encoding="utf-8"?>
<p:tagLst xmlns:p="http://schemas.openxmlformats.org/presentationml/2006/main">
  <p:tag name="AS_UNIQUEID" val="1215"/>
</p:tagLst>
</file>

<file path=ppt/tags/tag20.xml><?xml version="1.0" encoding="utf-8"?>
<p:tagLst xmlns:p="http://schemas.openxmlformats.org/presentationml/2006/main">
  <p:tag name="AS_UNIQUEID" val="1216"/>
</p:tagLst>
</file>

<file path=ppt/tags/tag21.xml><?xml version="1.0" encoding="utf-8"?>
<p:tagLst xmlns:p="http://schemas.openxmlformats.org/presentationml/2006/main">
  <p:tag name="AS_UNIQUEID" val="1217"/>
</p:tagLst>
</file>

<file path=ppt/tags/tag22.xml><?xml version="1.0" encoding="utf-8"?>
<p:tagLst xmlns:p="http://schemas.openxmlformats.org/presentationml/2006/main">
  <p:tag name="AS_UNIQUEID" val="1218"/>
</p:tagLst>
</file>

<file path=ppt/tags/tag23.xml><?xml version="1.0" encoding="utf-8"?>
<p:tagLst xmlns:p="http://schemas.openxmlformats.org/presentationml/2006/main">
  <p:tag name="AS_UNIQUEID" val="1219"/>
</p:tagLst>
</file>

<file path=ppt/tags/tag24.xml><?xml version="1.0" encoding="utf-8"?>
<p:tagLst xmlns:p="http://schemas.openxmlformats.org/presentationml/2006/main">
  <p:tag name="AS_UNIQUEID" val="1220"/>
</p:tagLst>
</file>

<file path=ppt/tags/tag25.xml><?xml version="1.0" encoding="utf-8"?>
<p:tagLst xmlns:p="http://schemas.openxmlformats.org/presentationml/2006/main">
  <p:tag name="AS_UNIQUEID" val="1221"/>
</p:tagLst>
</file>

<file path=ppt/tags/tag26.xml><?xml version="1.0" encoding="utf-8"?>
<p:tagLst xmlns:p="http://schemas.openxmlformats.org/presentationml/2006/main">
  <p:tag name="AS_UNIQUEID" val="1222"/>
</p:tagLst>
</file>

<file path=ppt/tags/tag27.xml><?xml version="1.0" encoding="utf-8"?>
<p:tagLst xmlns:p="http://schemas.openxmlformats.org/presentationml/2006/main">
  <p:tag name="AS_UNIQUEID" val="1223"/>
</p:tagLst>
</file>

<file path=ppt/tags/tag28.xml><?xml version="1.0" encoding="utf-8"?>
<p:tagLst xmlns:p="http://schemas.openxmlformats.org/presentationml/2006/main">
  <p:tag name="AS_UNIQUEID" val="1224"/>
</p:tagLst>
</file>

<file path=ppt/tags/tag29.xml><?xml version="1.0" encoding="utf-8"?>
<p:tagLst xmlns:p="http://schemas.openxmlformats.org/presentationml/2006/main">
  <p:tag name="AS_UNIQUEID" val="1225"/>
</p:tagLst>
</file>

<file path=ppt/tags/tag30.xml><?xml version="1.0" encoding="utf-8"?>
<p:tagLst xmlns:p="http://schemas.openxmlformats.org/presentationml/2006/main">
  <p:tag name="AS_UNIQUEID" val="1226"/>
</p:tagLst>
</file>

<file path=ppt/tags/tag31.xml><?xml version="1.0" encoding="utf-8"?>
<p:tagLst xmlns:p="http://schemas.openxmlformats.org/presentationml/2006/main">
  <p:tag name="AS_UNIQUEID" val="1227"/>
</p:tagLst>
</file>

<file path=ppt/tags/tag32.xml><?xml version="1.0" encoding="utf-8"?>
<p:tagLst xmlns:p="http://schemas.openxmlformats.org/presentationml/2006/main">
  <p:tag name="AS_UNIQUEID" val="1228"/>
</p:tagLst>
</file>

<file path=ppt/tags/tag33.xml><?xml version="1.0" encoding="utf-8"?>
<p:tagLst xmlns:p="http://schemas.openxmlformats.org/presentationml/2006/main">
  <p:tag name="AS_UNIQUEID" val="1229"/>
</p:tagLst>
</file>

<file path=ppt/tags/tag34.xml><?xml version="1.0" encoding="utf-8"?>
<p:tagLst xmlns:p="http://schemas.openxmlformats.org/presentationml/2006/main">
  <p:tag name="AS_UNIQUEID" val="1230"/>
</p:tagLst>
</file>

<file path=ppt/tags/tag35.xml><?xml version="1.0" encoding="utf-8"?>
<p:tagLst xmlns:p="http://schemas.openxmlformats.org/presentationml/2006/main">
  <p:tag name="AS_UNIQUEID" val="1231"/>
</p:tagLst>
</file>

<file path=ppt/tags/tag36.xml><?xml version="1.0" encoding="utf-8"?>
<p:tagLst xmlns:p="http://schemas.openxmlformats.org/presentationml/2006/main">
  <p:tag name="AS_UNIQUEID" val="1232"/>
</p:tagLst>
</file>

<file path=ppt/tags/tag37.xml><?xml version="1.0" encoding="utf-8"?>
<p:tagLst xmlns:p="http://schemas.openxmlformats.org/presentationml/2006/main">
  <p:tag name="AS_UNIQUEID" val="1233"/>
</p:tagLst>
</file>

<file path=ppt/tags/tag38.xml><?xml version="1.0" encoding="utf-8"?>
<p:tagLst xmlns:p="http://schemas.openxmlformats.org/presentationml/2006/main">
  <p:tag name="AS_UNIQUEID" val="1234"/>
</p:tagLst>
</file>

<file path=ppt/tags/tag39.xml><?xml version="1.0" encoding="utf-8"?>
<p:tagLst xmlns:p="http://schemas.openxmlformats.org/presentationml/2006/main">
  <p:tag name="AS_UNIQUEID" val="1235"/>
</p:tagLst>
</file>

<file path=ppt/tags/tag40.xml><?xml version="1.0" encoding="utf-8"?>
<p:tagLst xmlns:p="http://schemas.openxmlformats.org/presentationml/2006/main">
  <p:tag name="AS_UNIQUEID" val="1236"/>
</p:tagLst>
</file>

<file path=ppt/tags/tag41.xml><?xml version="1.0" encoding="utf-8"?>
<p:tagLst xmlns:p="http://schemas.openxmlformats.org/presentationml/2006/main">
  <p:tag name="AS_UNIQUEID" val="1237"/>
</p:tagLst>
</file>

<file path=ppt/tags/tag42.xml><?xml version="1.0" encoding="utf-8"?>
<p:tagLst xmlns:p="http://schemas.openxmlformats.org/presentationml/2006/main">
  <p:tag name="AS_UNIQUEID" val="1238"/>
</p:tagLst>
</file>

<file path=ppt/tags/tag43.xml><?xml version="1.0" encoding="utf-8"?>
<p:tagLst xmlns:p="http://schemas.openxmlformats.org/presentationml/2006/main">
  <p:tag name="AS_UNIQUEID" val="1239"/>
</p:tagLst>
</file>

<file path=ppt/tags/tag44.xml><?xml version="1.0" encoding="utf-8"?>
<p:tagLst xmlns:p="http://schemas.openxmlformats.org/presentationml/2006/main">
  <p:tag name="AS_UNIQUEID" val="1240"/>
</p:tagLst>
</file>

<file path=ppt/tags/tag45.xml><?xml version="1.0" encoding="utf-8"?>
<p:tagLst xmlns:p="http://schemas.openxmlformats.org/presentationml/2006/main">
  <p:tag name="AS_UNIQUEID" val="1241"/>
</p:tagLst>
</file>

<file path=ppt/tags/tag46.xml><?xml version="1.0" encoding="utf-8"?>
<p:tagLst xmlns:p="http://schemas.openxmlformats.org/presentationml/2006/main">
  <p:tag name="AS_UNIQUEID" val="1242"/>
</p:tagLst>
</file>

<file path=ppt/tags/tag47.xml><?xml version="1.0" encoding="utf-8"?>
<p:tagLst xmlns:p="http://schemas.openxmlformats.org/presentationml/2006/main">
  <p:tag name="AS_UNIQUEID" val="1243"/>
</p:tagLst>
</file>

<file path=ppt/tags/tag48.xml><?xml version="1.0" encoding="utf-8"?>
<p:tagLst xmlns:p="http://schemas.openxmlformats.org/presentationml/2006/main">
  <p:tag name="AS_UNIQUEID" val="1244"/>
</p:tagLst>
</file>

<file path=ppt/tags/tag49.xml><?xml version="1.0" encoding="utf-8"?>
<p:tagLst xmlns:p="http://schemas.openxmlformats.org/presentationml/2006/main">
  <p:tag name="AS_UNIQUEID" val="1245"/>
</p:tagLst>
</file>

<file path=ppt/tags/tag50.xml><?xml version="1.0" encoding="utf-8"?>
<p:tagLst xmlns:p="http://schemas.openxmlformats.org/presentationml/2006/main">
  <p:tag name="AS_UNIQUEID" val="1246"/>
</p:tagLst>
</file>

<file path=ppt/tags/tag51.xml><?xml version="1.0" encoding="utf-8"?>
<p:tagLst xmlns:p="http://schemas.openxmlformats.org/presentationml/2006/main">
  <p:tag name="AS_UNIQUEID" val="1247"/>
</p:tagLst>
</file>

<file path=ppt/tags/tag52.xml><?xml version="1.0" encoding="utf-8"?>
<p:tagLst xmlns:p="http://schemas.openxmlformats.org/presentationml/2006/main">
  <p:tag name="AS_UNIQUEID" val="1248"/>
</p:tagLst>
</file>

<file path=ppt/tags/tag53.xml><?xml version="1.0" encoding="utf-8"?>
<p:tagLst xmlns:p="http://schemas.openxmlformats.org/presentationml/2006/main">
  <p:tag name="AS_UNIQUEID" val="1249"/>
</p:tagLst>
</file>

<file path=ppt/tags/tag54.xml><?xml version="1.0" encoding="utf-8"?>
<p:tagLst xmlns:p="http://schemas.openxmlformats.org/presentationml/2006/main">
  <p:tag name="AS_UNIQUEID" val="1250"/>
</p:tagLst>
</file>

<file path=ppt/tags/tag55.xml><?xml version="1.0" encoding="utf-8"?>
<p:tagLst xmlns:p="http://schemas.openxmlformats.org/presentationml/2006/main">
  <p:tag name="AS_UNIQUEID" val="1251"/>
</p:tagLst>
</file>

<file path=ppt/tags/tag56.xml><?xml version="1.0" encoding="utf-8"?>
<p:tagLst xmlns:p="http://schemas.openxmlformats.org/presentationml/2006/main">
  <p:tag name="AS_UNIQUEID" val="1252"/>
</p:tagLst>
</file>

<file path=ppt/tags/tag57.xml><?xml version="1.0" encoding="utf-8"?>
<p:tagLst xmlns:p="http://schemas.openxmlformats.org/presentationml/2006/main">
  <p:tag name="AS_UNIQUEID" val="1253"/>
</p:tagLst>
</file>

<file path=ppt/tags/tag58.xml><?xml version="1.0" encoding="utf-8"?>
<p:tagLst xmlns:p="http://schemas.openxmlformats.org/presentationml/2006/main">
  <p:tag name="AS_UNIQUEID" val="1254"/>
</p:tagLst>
</file>

<file path=ppt/tags/tag59.xml><?xml version="1.0" encoding="utf-8"?>
<p:tagLst xmlns:p="http://schemas.openxmlformats.org/presentationml/2006/main">
  <p:tag name="AS_UNIQUEID" val="1255"/>
</p:tagLst>
</file>

<file path=ppt/tags/tag60.xml><?xml version="1.0" encoding="utf-8"?>
<p:tagLst xmlns:p="http://schemas.openxmlformats.org/presentationml/2006/main">
  <p:tag name="AS_UNIQUEID" val="1256"/>
</p:tagLst>
</file>

<file path=ppt/tags/tag61.xml><?xml version="1.0" encoding="utf-8"?>
<p:tagLst xmlns:p="http://schemas.openxmlformats.org/presentationml/2006/main">
  <p:tag name="AS_UNIQUEID" val="1257"/>
</p:tagLst>
</file>

<file path=ppt/tags/tag62.xml><?xml version="1.0" encoding="utf-8"?>
<p:tagLst xmlns:p="http://schemas.openxmlformats.org/presentationml/2006/main">
  <p:tag name="AS_UNIQUEID" val="1258"/>
</p:tagLst>
</file>

<file path=ppt/tags/tag63.xml><?xml version="1.0" encoding="utf-8"?>
<p:tagLst xmlns:p="http://schemas.openxmlformats.org/presentationml/2006/main">
  <p:tag name="AS_UNIQUEID" val="1259"/>
</p:tagLst>
</file>

<file path=ppt/tags/tag64.xml><?xml version="1.0" encoding="utf-8"?>
<p:tagLst xmlns:p="http://schemas.openxmlformats.org/presentationml/2006/main">
  <p:tag name="AS_UNIQUEID" val="1260"/>
</p:tagLst>
</file>

<file path=ppt/tags/tag65.xml><?xml version="1.0" encoding="utf-8"?>
<p:tagLst xmlns:p="http://schemas.openxmlformats.org/presentationml/2006/main">
  <p:tag name="AS_UNIQUEID" val="1261"/>
</p:tagLst>
</file>

<file path=ppt/tags/tag66.xml><?xml version="1.0" encoding="utf-8"?>
<p:tagLst xmlns:p="http://schemas.openxmlformats.org/presentationml/2006/main">
  <p:tag name="AS_UNIQUEID" val="1262"/>
</p:tagLst>
</file>

<file path=ppt/tags/tag67.xml><?xml version="1.0" encoding="utf-8"?>
<p:tagLst xmlns:p="http://schemas.openxmlformats.org/presentationml/2006/main">
  <p:tag name="AS_UNIQUEID" val="1263"/>
</p:tagLst>
</file>

<file path=ppt/tags/tag68.xml><?xml version="1.0" encoding="utf-8"?>
<p:tagLst xmlns:p="http://schemas.openxmlformats.org/presentationml/2006/main">
  <p:tag name="AS_UNIQUEID" val="1264"/>
</p:tagLst>
</file>

<file path=ppt/tags/tag69.xml><?xml version="1.0" encoding="utf-8"?>
<p:tagLst xmlns:p="http://schemas.openxmlformats.org/presentationml/2006/main">
  <p:tag name="AS_UNIQUEID" val="1265"/>
</p:tagLst>
</file>

<file path=ppt/tags/tag70.xml><?xml version="1.0" encoding="utf-8"?>
<p:tagLst xmlns:p="http://schemas.openxmlformats.org/presentationml/2006/main">
  <p:tag name="AS_UNIQUEID" val="1266"/>
</p:tagLst>
</file>

<file path=ppt/tags/tag71.xml><?xml version="1.0" encoding="utf-8"?>
<p:tagLst xmlns:p="http://schemas.openxmlformats.org/presentationml/2006/main">
  <p:tag name="AS_UNIQUEID" val="1267"/>
</p:tagLst>
</file>

<file path=ppt/tags/tag72.xml><?xml version="1.0" encoding="utf-8"?>
<p:tagLst xmlns:p="http://schemas.openxmlformats.org/presentationml/2006/main">
  <p:tag name="AS_UNIQUEID" val="1268"/>
</p:tagLst>
</file>

<file path=ppt/tags/tag73.xml><?xml version="1.0" encoding="utf-8"?>
<p:tagLst xmlns:p="http://schemas.openxmlformats.org/presentationml/2006/main">
  <p:tag name="AS_UNIQUEID" val="1269"/>
</p:tagLst>
</file>

<file path=ppt/tags/tag74.xml><?xml version="1.0" encoding="utf-8"?>
<p:tagLst xmlns:p="http://schemas.openxmlformats.org/presentationml/2006/main">
  <p:tag name="AS_UNIQUEID" val="1270"/>
</p:tagLst>
</file>

<file path=ppt/tags/tag75.xml><?xml version="1.0" encoding="utf-8"?>
<p:tagLst xmlns:p="http://schemas.openxmlformats.org/presentationml/2006/main">
  <p:tag name="AS_UNIQUEID" val="1271"/>
</p:tagLst>
</file>

<file path=ppt/tags/tag76.xml><?xml version="1.0" encoding="utf-8"?>
<p:tagLst xmlns:p="http://schemas.openxmlformats.org/presentationml/2006/main">
  <p:tag name="AS_UNIQUEID" val="462"/>
</p:tagLst>
</file>

<file path=ppt/tags/tag77.xml><?xml version="1.0" encoding="utf-8"?>
<p:tagLst xmlns:p="http://schemas.openxmlformats.org/presentationml/2006/main">
  <p:tag name="AS_UNIQUEID" val="463"/>
</p:tagLst>
</file>

<file path=ppt/tags/tag78.xml><?xml version="1.0" encoding="utf-8"?>
<p:tagLst xmlns:p="http://schemas.openxmlformats.org/presentationml/2006/main">
  <p:tag name="AS_UNIQUEID" val="464"/>
</p:tagLst>
</file>

<file path=ppt/tags/tag79.xml><?xml version="1.0" encoding="utf-8"?>
<p:tagLst xmlns:p="http://schemas.openxmlformats.org/presentationml/2006/main">
  <p:tag name="AS_UNIQUEID" val="465"/>
</p:tagLst>
</file>

<file path=ppt/tags/tag80.xml><?xml version="1.0" encoding="utf-8"?>
<p:tagLst xmlns:p="http://schemas.openxmlformats.org/presentationml/2006/main">
  <p:tag name="AS_UNIQUEID" val="466"/>
</p:tagLst>
</file>

<file path=ppt/tags/tag81.xml><?xml version="1.0" encoding="utf-8"?>
<p:tagLst xmlns:p="http://schemas.openxmlformats.org/presentationml/2006/main">
  <p:tag name="AS_UNIQUEID" val="467"/>
</p:tagLst>
</file>

<file path=ppt/tags/tag82.xml><?xml version="1.0" encoding="utf-8"?>
<p:tagLst xmlns:p="http://schemas.openxmlformats.org/presentationml/2006/main">
  <p:tag name="AS_UNIQUEID" val="468"/>
</p:tagLst>
</file>

<file path=ppt/tags/tag83.xml><?xml version="1.0" encoding="utf-8"?>
<p:tagLst xmlns:p="http://schemas.openxmlformats.org/presentationml/2006/main">
  <p:tag name="AS_UNIQUEID" val="469"/>
</p:tagLst>
</file>

<file path=ppt/tags/tag84.xml><?xml version="1.0" encoding="utf-8"?>
<p:tagLst xmlns:p="http://schemas.openxmlformats.org/presentationml/2006/main">
  <p:tag name="AS_UNIQUEID" val="470"/>
</p:tagLst>
</file>

<file path=ppt/tags/tag85.xml><?xml version="1.0" encoding="utf-8"?>
<p:tagLst xmlns:p="http://schemas.openxmlformats.org/presentationml/2006/main">
  <p:tag name="AS_UNIQUEID" val="471"/>
</p:tagLst>
</file>

<file path=ppt/tags/tag86.xml><?xml version="1.0" encoding="utf-8"?>
<p:tagLst xmlns:p="http://schemas.openxmlformats.org/presentationml/2006/main">
  <p:tag name="AS_UNIQUEID" val="472"/>
</p:tagLst>
</file>

<file path=ppt/tags/tag87.xml><?xml version="1.0" encoding="utf-8"?>
<p:tagLst xmlns:p="http://schemas.openxmlformats.org/presentationml/2006/main">
  <p:tag name="AS_UNIQUEID" val="473"/>
</p:tagLst>
</file>

<file path=ppt/tags/tag88.xml><?xml version="1.0" encoding="utf-8"?>
<p:tagLst xmlns:p="http://schemas.openxmlformats.org/presentationml/2006/main">
  <p:tag name="AS_UNIQUEID" val="474"/>
</p:tagLst>
</file>

<file path=ppt/tags/tag89.xml><?xml version="1.0" encoding="utf-8"?>
<p:tagLst xmlns:p="http://schemas.openxmlformats.org/presentationml/2006/main">
  <p:tag name="AS_UNIQUEID" val="475"/>
</p:tagLst>
</file>

<file path=ppt/tags/tag90.xml><?xml version="1.0" encoding="utf-8"?>
<p:tagLst xmlns:p="http://schemas.openxmlformats.org/presentationml/2006/main">
  <p:tag name="AS_UNIQUEID" val="476"/>
</p:tagLst>
</file>

<file path=ppt/tags/tag91.xml><?xml version="1.0" encoding="utf-8"?>
<p:tagLst xmlns:p="http://schemas.openxmlformats.org/presentationml/2006/main">
  <p:tag name="AS_UNIQUEID" val="477"/>
</p:tagLst>
</file>

<file path=ppt/tags/tag92.xml><?xml version="1.0" encoding="utf-8"?>
<p:tagLst xmlns:p="http://schemas.openxmlformats.org/presentationml/2006/main">
  <p:tag name="AS_UNIQUEID" val="478"/>
</p:tagLst>
</file>

<file path=ppt/tags/tag93.xml><?xml version="1.0" encoding="utf-8"?>
<p:tagLst xmlns:p="http://schemas.openxmlformats.org/presentationml/2006/main">
  <p:tag name="AS_UNIQUEID" val="479"/>
</p:tagLst>
</file>

<file path=ppt/tags/tag94.xml><?xml version="1.0" encoding="utf-8"?>
<p:tagLst xmlns:p="http://schemas.openxmlformats.org/presentationml/2006/main">
  <p:tag name="AS_UNIQUEID" val="480"/>
</p:tagLst>
</file>

<file path=ppt/tags/tag95.xml><?xml version="1.0" encoding="utf-8"?>
<p:tagLst xmlns:p="http://schemas.openxmlformats.org/presentationml/2006/main">
  <p:tag name="AS_UNIQUEID" val="481"/>
</p:tagLst>
</file>

<file path=ppt/tags/tag96.xml><?xml version="1.0" encoding="utf-8"?>
<p:tagLst xmlns:p="http://schemas.openxmlformats.org/presentationml/2006/main">
  <p:tag name="AS_UNIQUEID" val="482"/>
</p:tagLst>
</file>

<file path=ppt/tags/tag97.xml><?xml version="1.0" encoding="utf-8"?>
<p:tagLst xmlns:p="http://schemas.openxmlformats.org/presentationml/2006/main">
  <p:tag name="AS_UNIQUEID" val="483"/>
</p:tagLst>
</file>

<file path=ppt/tags/tag98.xml><?xml version="1.0" encoding="utf-8"?>
<p:tagLst xmlns:p="http://schemas.openxmlformats.org/presentationml/2006/main">
  <p:tag name="AS_UNIQUEID" val="484"/>
</p:tagLst>
</file>

<file path=ppt/tags/tag99.xml><?xml version="1.0" encoding="utf-8"?>
<p:tagLst xmlns:p="http://schemas.openxmlformats.org/presentationml/2006/main">
  <p:tag name="AS_UNIQUEID" val="485"/>
</p:tagLst>
</file>

<file path=ppt/tags/tag100.xml><?xml version="1.0" encoding="utf-8"?>
<p:tagLst xmlns:p="http://schemas.openxmlformats.org/presentationml/2006/main">
  <p:tag name="AS_UNIQUEID" val="486"/>
</p:tagLst>
</file>

<file path=ppt/tags/tag101.xml><?xml version="1.0" encoding="utf-8"?>
<p:tagLst xmlns:p="http://schemas.openxmlformats.org/presentationml/2006/main">
  <p:tag name="AS_UNIQUEID" val="487"/>
</p:tagLst>
</file>

<file path=ppt/tags/tag102.xml><?xml version="1.0" encoding="utf-8"?>
<p:tagLst xmlns:p="http://schemas.openxmlformats.org/presentationml/2006/main">
  <p:tag name="AS_UNIQUEID" val="488"/>
</p:tagLst>
</file>

<file path=ppt/tags/tag103.xml><?xml version="1.0" encoding="utf-8"?>
<p:tagLst xmlns:p="http://schemas.openxmlformats.org/presentationml/2006/main">
  <p:tag name="AS_UNIQUEID" val="489"/>
</p:tagLst>
</file>

<file path=ppt/tags/tag104.xml><?xml version="1.0" encoding="utf-8"?>
<p:tagLst xmlns:p="http://schemas.openxmlformats.org/presentationml/2006/main">
  <p:tag name="AS_UNIQUEID" val="490"/>
</p:tagLst>
</file>

<file path=ppt/tags/tag105.xml><?xml version="1.0" encoding="utf-8"?>
<p:tagLst xmlns:p="http://schemas.openxmlformats.org/presentationml/2006/main">
  <p:tag name="AS_UNIQUEID" val="491"/>
</p:tagLst>
</file>

<file path=ppt/tags/tag106.xml><?xml version="1.0" encoding="utf-8"?>
<p:tagLst xmlns:p="http://schemas.openxmlformats.org/presentationml/2006/main">
  <p:tag name="AS_UNIQUEID" val="492"/>
</p:tagLst>
</file>

<file path=ppt/tags/tag107.xml><?xml version="1.0" encoding="utf-8"?>
<p:tagLst xmlns:p="http://schemas.openxmlformats.org/presentationml/2006/main">
  <p:tag name="AS_UNIQUEID" val="493"/>
</p:tagLst>
</file>

<file path=ppt/tags/tag108.xml><?xml version="1.0" encoding="utf-8"?>
<p:tagLst xmlns:p="http://schemas.openxmlformats.org/presentationml/2006/main">
  <p:tag name="AS_UNIQUEID" val="494"/>
</p:tagLst>
</file>

<file path=ppt/tags/tag109.xml><?xml version="1.0" encoding="utf-8"?>
<p:tagLst xmlns:p="http://schemas.openxmlformats.org/presentationml/2006/main">
  <p:tag name="AS_UNIQUEID" val="495"/>
</p:tagLst>
</file>

<file path=ppt/tags/tag110.xml><?xml version="1.0" encoding="utf-8"?>
<p:tagLst xmlns:p="http://schemas.openxmlformats.org/presentationml/2006/main">
  <p:tag name="AS_UNIQUEID" val="496"/>
</p:tagLst>
</file>

<file path=ppt/tags/tag111.xml><?xml version="1.0" encoding="utf-8"?>
<p:tagLst xmlns:p="http://schemas.openxmlformats.org/presentationml/2006/main">
  <p:tag name="AS_UNIQUEID" val="497"/>
</p:tagLst>
</file>

<file path=ppt/tags/tag112.xml><?xml version="1.0" encoding="utf-8"?>
<p:tagLst xmlns:p="http://schemas.openxmlformats.org/presentationml/2006/main">
  <p:tag name="AS_UNIQUEID" val="498"/>
</p:tagLst>
</file>

<file path=ppt/tags/tag113.xml><?xml version="1.0" encoding="utf-8"?>
<p:tagLst xmlns:p="http://schemas.openxmlformats.org/presentationml/2006/main">
  <p:tag name="AS_UNIQUEID" val="499"/>
</p:tagLst>
</file>

<file path=ppt/tags/tag114.xml><?xml version="1.0" encoding="utf-8"?>
<p:tagLst xmlns:p="http://schemas.openxmlformats.org/presentationml/2006/main">
  <p:tag name="AS_UNIQUEID" val="500"/>
</p:tagLst>
</file>

<file path=ppt/tags/tag115.xml><?xml version="1.0" encoding="utf-8"?>
<p:tagLst xmlns:p="http://schemas.openxmlformats.org/presentationml/2006/main">
  <p:tag name="AS_UNIQUEID" val="501"/>
</p:tagLst>
</file>

<file path=ppt/tags/tag116.xml><?xml version="1.0" encoding="utf-8"?>
<p:tagLst xmlns:p="http://schemas.openxmlformats.org/presentationml/2006/main">
  <p:tag name="AS_UNIQUEID" val="502"/>
</p:tagLst>
</file>

<file path=ppt/tags/tag117.xml><?xml version="1.0" encoding="utf-8"?>
<p:tagLst xmlns:p="http://schemas.openxmlformats.org/presentationml/2006/main">
  <p:tag name="AS_UNIQUEID" val="503"/>
</p:tagLst>
</file>

<file path=ppt/tags/tag118.xml><?xml version="1.0" encoding="utf-8"?>
<p:tagLst xmlns:p="http://schemas.openxmlformats.org/presentationml/2006/main">
  <p:tag name="AS_UNIQUEID" val="504"/>
</p:tagLst>
</file>

<file path=ppt/tags/tag119.xml><?xml version="1.0" encoding="utf-8"?>
<p:tagLst xmlns:p="http://schemas.openxmlformats.org/presentationml/2006/main">
  <p:tag name="AS_UNIQUEID" val="505"/>
</p:tagLst>
</file>

<file path=ppt/tags/tag120.xml><?xml version="1.0" encoding="utf-8"?>
<p:tagLst xmlns:p="http://schemas.openxmlformats.org/presentationml/2006/main">
  <p:tag name="AS_UNIQUEID" val="506"/>
</p:tagLst>
</file>

<file path=ppt/tags/tag121.xml><?xml version="1.0" encoding="utf-8"?>
<p:tagLst xmlns:p="http://schemas.openxmlformats.org/presentationml/2006/main">
  <p:tag name="AS_UNIQUEID" val="507"/>
</p:tagLst>
</file>

<file path=ppt/tags/tag122.xml><?xml version="1.0" encoding="utf-8"?>
<p:tagLst xmlns:p="http://schemas.openxmlformats.org/presentationml/2006/main">
  <p:tag name="AS_UNIQUEID" val="508"/>
</p:tagLst>
</file>

<file path=ppt/tags/tag123.xml><?xml version="1.0" encoding="utf-8"?>
<p:tagLst xmlns:p="http://schemas.openxmlformats.org/presentationml/2006/main">
  <p:tag name="AS_UNIQUEID" val="509"/>
</p:tagLst>
</file>

<file path=ppt/tags/tag124.xml><?xml version="1.0" encoding="utf-8"?>
<p:tagLst xmlns:p="http://schemas.openxmlformats.org/presentationml/2006/main">
  <p:tag name="AS_UNIQUEID" val="510"/>
</p:tagLst>
</file>

<file path=ppt/tags/tag125.xml><?xml version="1.0" encoding="utf-8"?>
<p:tagLst xmlns:p="http://schemas.openxmlformats.org/presentationml/2006/main">
  <p:tag name="AS_UNIQUEID" val="511"/>
</p:tagLst>
</file>

<file path=ppt/tags/tag126.xml><?xml version="1.0" encoding="utf-8"?>
<p:tagLst xmlns:p="http://schemas.openxmlformats.org/presentationml/2006/main">
  <p:tag name="AS_UNIQUEID" val="512"/>
</p:tagLst>
</file>

<file path=ppt/tags/tag127.xml><?xml version="1.0" encoding="utf-8"?>
<p:tagLst xmlns:p="http://schemas.openxmlformats.org/presentationml/2006/main">
  <p:tag name="AS_UNIQUEID" val="513"/>
</p:tagLst>
</file>

<file path=ppt/tags/tag128.xml><?xml version="1.0" encoding="utf-8"?>
<p:tagLst xmlns:p="http://schemas.openxmlformats.org/presentationml/2006/main">
  <p:tag name="AS_UNIQUEID" val="514"/>
</p:tagLst>
</file>

<file path=ppt/tags/tag129.xml><?xml version="1.0" encoding="utf-8"?>
<p:tagLst xmlns:p="http://schemas.openxmlformats.org/presentationml/2006/main">
  <p:tag name="AS_UNIQUEID" val="515"/>
</p:tagLst>
</file>

<file path=ppt/tags/tag130.xml><?xml version="1.0" encoding="utf-8"?>
<p:tagLst xmlns:p="http://schemas.openxmlformats.org/presentationml/2006/main">
  <p:tag name="AS_UNIQUEID" val="516"/>
</p:tagLst>
</file>

<file path=ppt/tags/tag131.xml><?xml version="1.0" encoding="utf-8"?>
<p:tagLst xmlns:p="http://schemas.openxmlformats.org/presentationml/2006/main">
  <p:tag name="AS_UNIQUEID" val="517"/>
</p:tagLst>
</file>

<file path=ppt/tags/tag132.xml><?xml version="1.0" encoding="utf-8"?>
<p:tagLst xmlns:p="http://schemas.openxmlformats.org/presentationml/2006/main">
  <p:tag name="AS_UNIQUEID" val="518"/>
</p:tagLst>
</file>

<file path=ppt/tags/tag133.xml><?xml version="1.0" encoding="utf-8"?>
<p:tagLst xmlns:p="http://schemas.openxmlformats.org/presentationml/2006/main">
  <p:tag name="AS_UNIQUEID" val="519"/>
</p:tagLst>
</file>

<file path=ppt/tags/tag134.xml><?xml version="1.0" encoding="utf-8"?>
<p:tagLst xmlns:p="http://schemas.openxmlformats.org/presentationml/2006/main">
  <p:tag name="AS_UNIQUEID" val="520"/>
</p:tagLst>
</file>

<file path=ppt/tags/tag135.xml><?xml version="1.0" encoding="utf-8"?>
<p:tagLst xmlns:p="http://schemas.openxmlformats.org/presentationml/2006/main">
  <p:tag name="AS_UNIQUEID" val="521"/>
</p:tagLst>
</file>

<file path=ppt/tags/tag136.xml><?xml version="1.0" encoding="utf-8"?>
<p:tagLst xmlns:p="http://schemas.openxmlformats.org/presentationml/2006/main">
  <p:tag name="AS_UNIQUEID" val="522"/>
</p:tagLst>
</file>

<file path=ppt/tags/tag137.xml><?xml version="1.0" encoding="utf-8"?>
<p:tagLst xmlns:p="http://schemas.openxmlformats.org/presentationml/2006/main">
  <p:tag name="AS_UNIQUEID" val="523"/>
</p:tagLst>
</file>

<file path=ppt/tags/tag138.xml><?xml version="1.0" encoding="utf-8"?>
<p:tagLst xmlns:p="http://schemas.openxmlformats.org/presentationml/2006/main">
  <p:tag name="AS_UNIQUEID" val="524"/>
</p:tagLst>
</file>

<file path=ppt/tags/tag139.xml><?xml version="1.0" encoding="utf-8"?>
<p:tagLst xmlns:p="http://schemas.openxmlformats.org/presentationml/2006/main">
  <p:tag name="AS_UNIQUEID" val="525"/>
</p:tagLst>
</file>

<file path=ppt/tags/tag140.xml><?xml version="1.0" encoding="utf-8"?>
<p:tagLst xmlns:p="http://schemas.openxmlformats.org/presentationml/2006/main">
  <p:tag name="AS_UNIQUEID" val="526"/>
</p:tagLst>
</file>

<file path=ppt/tags/tag141.xml><?xml version="1.0" encoding="utf-8"?>
<p:tagLst xmlns:p="http://schemas.openxmlformats.org/presentationml/2006/main">
  <p:tag name="AS_UNIQUEID" val="527"/>
</p:tagLst>
</file>

<file path=ppt/tags/tag142.xml><?xml version="1.0" encoding="utf-8"?>
<p:tagLst xmlns:p="http://schemas.openxmlformats.org/presentationml/2006/main">
  <p:tag name="AS_UNIQUEID" val="528"/>
</p:tagLst>
</file>

<file path=ppt/tags/tag143.xml><?xml version="1.0" encoding="utf-8"?>
<p:tagLst xmlns:p="http://schemas.openxmlformats.org/presentationml/2006/main">
  <p:tag name="AS_UNIQUEID" val="529"/>
</p:tagLst>
</file>

<file path=ppt/tags/tag144.xml><?xml version="1.0" encoding="utf-8"?>
<p:tagLst xmlns:p="http://schemas.openxmlformats.org/presentationml/2006/main">
  <p:tag name="AS_UNIQUEID" val="530"/>
</p:tagLst>
</file>

<file path=ppt/tags/tag145.xml><?xml version="1.0" encoding="utf-8"?>
<p:tagLst xmlns:p="http://schemas.openxmlformats.org/presentationml/2006/main">
  <p:tag name="AS_UNIQUEID" val="531"/>
</p:tagLst>
</file>

<file path=ppt/tags/tag146.xml><?xml version="1.0" encoding="utf-8"?>
<p:tagLst xmlns:p="http://schemas.openxmlformats.org/presentationml/2006/main">
  <p:tag name="AS_UNIQUEID" val="532"/>
</p:tagLst>
</file>

<file path=ppt/tags/tag147.xml><?xml version="1.0" encoding="utf-8"?>
<p:tagLst xmlns:p="http://schemas.openxmlformats.org/presentationml/2006/main">
  <p:tag name="AS_UNIQUEID" val="533"/>
</p:tagLst>
</file>

<file path=ppt/tags/tag148.xml><?xml version="1.0" encoding="utf-8"?>
<p:tagLst xmlns:p="http://schemas.openxmlformats.org/presentationml/2006/main">
  <p:tag name="AS_UNIQUEID" val="534"/>
</p:tagLst>
</file>

<file path=ppt/tags/tag149.xml><?xml version="1.0" encoding="utf-8"?>
<p:tagLst xmlns:p="http://schemas.openxmlformats.org/presentationml/2006/main">
  <p:tag name="AS_UNIQUEID" val="535"/>
</p:tagLst>
</file>

<file path=ppt/tags/tag150.xml><?xml version="1.0" encoding="utf-8"?>
<p:tagLst xmlns:p="http://schemas.openxmlformats.org/presentationml/2006/main">
  <p:tag name="AS_UNIQUEID" val="536"/>
</p:tagLst>
</file>

<file path=ppt/tags/tag151.xml><?xml version="1.0" encoding="utf-8"?>
<p:tagLst xmlns:p="http://schemas.openxmlformats.org/presentationml/2006/main">
  <p:tag name="AS_UNIQUEID" val="537"/>
</p:tagLst>
</file>

<file path=ppt/tags/tag152.xml><?xml version="1.0" encoding="utf-8"?>
<p:tagLst xmlns:p="http://schemas.openxmlformats.org/presentationml/2006/main">
  <p:tag name="AS_UNIQUEID" val="538"/>
</p:tagLst>
</file>

<file path=ppt/tags/tag153.xml><?xml version="1.0" encoding="utf-8"?>
<p:tagLst xmlns:p="http://schemas.openxmlformats.org/presentationml/2006/main">
  <p:tag name="AS_UNIQUEID" val="539"/>
</p:tagLst>
</file>

<file path=ppt/tags/tag154.xml><?xml version="1.0" encoding="utf-8"?>
<p:tagLst xmlns:p="http://schemas.openxmlformats.org/presentationml/2006/main">
  <p:tag name="AS_UNIQUEID" val="540"/>
</p:tagLst>
</file>

<file path=ppt/tags/tag155.xml><?xml version="1.0" encoding="utf-8"?>
<p:tagLst xmlns:p="http://schemas.openxmlformats.org/presentationml/2006/main">
  <p:tag name="AS_UNIQUEID" val="541"/>
</p:tagLst>
</file>

<file path=ppt/tags/tag156.xml><?xml version="1.0" encoding="utf-8"?>
<p:tagLst xmlns:p="http://schemas.openxmlformats.org/presentationml/2006/main">
  <p:tag name="AS_UNIQUEID" val="542"/>
</p:tagLst>
</file>

<file path=ppt/tags/tag157.xml><?xml version="1.0" encoding="utf-8"?>
<p:tagLst xmlns:p="http://schemas.openxmlformats.org/presentationml/2006/main">
  <p:tag name="AS_UNIQUEID" val="543"/>
</p:tagLst>
</file>

<file path=ppt/tags/tag158.xml><?xml version="1.0" encoding="utf-8"?>
<p:tagLst xmlns:p="http://schemas.openxmlformats.org/presentationml/2006/main">
  <p:tag name="AS_UNIQUEID" val="544"/>
</p:tagLst>
</file>

<file path=ppt/tags/tag159.xml><?xml version="1.0" encoding="utf-8"?>
<p:tagLst xmlns:p="http://schemas.openxmlformats.org/presentationml/2006/main">
  <p:tag name="AS_UNIQUEID" val="545"/>
</p:tagLst>
</file>

<file path=ppt/tags/tag160.xml><?xml version="1.0" encoding="utf-8"?>
<p:tagLst xmlns:p="http://schemas.openxmlformats.org/presentationml/2006/main">
  <p:tag name="AS_UNIQUEID" val="546"/>
</p:tagLst>
</file>

<file path=ppt/tags/tag161.xml><?xml version="1.0" encoding="utf-8"?>
<p:tagLst xmlns:p="http://schemas.openxmlformats.org/presentationml/2006/main">
  <p:tag name="AS_UNIQUEID" val="547"/>
</p:tagLst>
</file>

<file path=ppt/tags/tag162.xml><?xml version="1.0" encoding="utf-8"?>
<p:tagLst xmlns:p="http://schemas.openxmlformats.org/presentationml/2006/main">
  <p:tag name="AS_UNIQUEID" val="548"/>
</p:tagLst>
</file>

<file path=ppt/tags/tag163.xml><?xml version="1.0" encoding="utf-8"?>
<p:tagLst xmlns:p="http://schemas.openxmlformats.org/presentationml/2006/main">
  <p:tag name="AS_UNIQUEID" val="549"/>
</p:tagLst>
</file>

<file path=ppt/tags/tag164.xml><?xml version="1.0" encoding="utf-8"?>
<p:tagLst xmlns:p="http://schemas.openxmlformats.org/presentationml/2006/main">
  <p:tag name="AS_UNIQUEID" val="550"/>
</p:tagLst>
</file>

<file path=ppt/tags/tag165.xml><?xml version="1.0" encoding="utf-8"?>
<p:tagLst xmlns:p="http://schemas.openxmlformats.org/presentationml/2006/main">
  <p:tag name="AS_UNIQUEID" val="551"/>
</p:tagLst>
</file>

<file path=ppt/tags/tag166.xml><?xml version="1.0" encoding="utf-8"?>
<p:tagLst xmlns:p="http://schemas.openxmlformats.org/presentationml/2006/main">
  <p:tag name="AS_UNIQUEID" val="552"/>
</p:tagLst>
</file>

<file path=ppt/tags/tag167.xml><?xml version="1.0" encoding="utf-8"?>
<p:tagLst xmlns:p="http://schemas.openxmlformats.org/presentationml/2006/main">
  <p:tag name="AS_UNIQUEID" val="553"/>
</p:tagLst>
</file>

<file path=ppt/tags/tag168.xml><?xml version="1.0" encoding="utf-8"?>
<p:tagLst xmlns:p="http://schemas.openxmlformats.org/presentationml/2006/main">
  <p:tag name="AS_UNIQUEID" val="554"/>
</p:tagLst>
</file>

<file path=ppt/tags/tag169.xml><?xml version="1.0" encoding="utf-8"?>
<p:tagLst xmlns:p="http://schemas.openxmlformats.org/presentationml/2006/main">
  <p:tag name="AS_UNIQUEID" val="758"/>
</p:tagLst>
</file>

<file path=ppt/tags/tag170.xml><?xml version="1.0" encoding="utf-8"?>
<p:tagLst xmlns:p="http://schemas.openxmlformats.org/presentationml/2006/main">
  <p:tag name="AS_UNIQUEID" val="759"/>
</p:tagLst>
</file>

<file path=ppt/tags/tag171.xml><?xml version="1.0" encoding="utf-8"?>
<p:tagLst xmlns:p="http://schemas.openxmlformats.org/presentationml/2006/main">
  <p:tag name="AS_UNIQUEID" val="760"/>
</p:tagLst>
</file>

<file path=ppt/tags/tag172.xml><?xml version="1.0" encoding="utf-8"?>
<p:tagLst xmlns:p="http://schemas.openxmlformats.org/presentationml/2006/main">
  <p:tag name="AS_UNIQUEID" val="761"/>
</p:tagLst>
</file>

<file path=ppt/tags/tag173.xml><?xml version="1.0" encoding="utf-8"?>
<p:tagLst xmlns:p="http://schemas.openxmlformats.org/presentationml/2006/main">
  <p:tag name="AS_UNIQUEID" val="762"/>
</p:tagLst>
</file>

<file path=ppt/tags/tag174.xml><?xml version="1.0" encoding="utf-8"?>
<p:tagLst xmlns:p="http://schemas.openxmlformats.org/presentationml/2006/main">
  <p:tag name="AS_UNIQUEID" val="763"/>
</p:tagLst>
</file>

<file path=ppt/tags/tag175.xml><?xml version="1.0" encoding="utf-8"?>
<p:tagLst xmlns:p="http://schemas.openxmlformats.org/presentationml/2006/main">
  <p:tag name="AS_UNIQUEID" val="764"/>
</p:tagLst>
</file>

<file path=ppt/tags/tag176.xml><?xml version="1.0" encoding="utf-8"?>
<p:tagLst xmlns:p="http://schemas.openxmlformats.org/presentationml/2006/main">
  <p:tag name="AS_UNIQUEID" val="765"/>
</p:tagLst>
</file>

<file path=ppt/tags/tag177.xml><?xml version="1.0" encoding="utf-8"?>
<p:tagLst xmlns:p="http://schemas.openxmlformats.org/presentationml/2006/main">
  <p:tag name="AS_UNIQUEID" val="766"/>
</p:tagLst>
</file>

<file path=ppt/tags/tag178.xml><?xml version="1.0" encoding="utf-8"?>
<p:tagLst xmlns:p="http://schemas.openxmlformats.org/presentationml/2006/main">
  <p:tag name="AS_UNIQUEID" val="767"/>
</p:tagLst>
</file>

<file path=ppt/tags/tag179.xml><?xml version="1.0" encoding="utf-8"?>
<p:tagLst xmlns:p="http://schemas.openxmlformats.org/presentationml/2006/main">
  <p:tag name="AS_UNIQUEID" val="768"/>
</p:tagLst>
</file>

<file path=ppt/tags/tag180.xml><?xml version="1.0" encoding="utf-8"?>
<p:tagLst xmlns:p="http://schemas.openxmlformats.org/presentationml/2006/main">
  <p:tag name="AS_UNIQUEID" val="769"/>
</p:tagLst>
</file>

<file path=ppt/tags/tag181.xml><?xml version="1.0" encoding="utf-8"?>
<p:tagLst xmlns:p="http://schemas.openxmlformats.org/presentationml/2006/main">
  <p:tag name="AS_UNIQUEID" val="770"/>
</p:tagLst>
</file>

<file path=ppt/tags/tag182.xml><?xml version="1.0" encoding="utf-8"?>
<p:tagLst xmlns:p="http://schemas.openxmlformats.org/presentationml/2006/main">
  <p:tag name="AS_UNIQUEID" val="771"/>
</p:tagLst>
</file>

<file path=ppt/tags/tag183.xml><?xml version="1.0" encoding="utf-8"?>
<p:tagLst xmlns:p="http://schemas.openxmlformats.org/presentationml/2006/main">
  <p:tag name="AS_UNIQUEID" val="416"/>
</p:tagLst>
</file>

<file path=ppt/tags/tag184.xml><?xml version="1.0" encoding="utf-8"?>
<p:tagLst xmlns:p="http://schemas.openxmlformats.org/presentationml/2006/main">
  <p:tag name="AS_UNIQUEID" val="772"/>
</p:tagLst>
</file>

<file path=ppt/tags/tag185.xml><?xml version="1.0" encoding="utf-8"?>
<p:tagLst xmlns:p="http://schemas.openxmlformats.org/presentationml/2006/main">
  <p:tag name="AS_UNIQUEID" val="773"/>
</p:tagLst>
</file>

<file path=ppt/tags/tag186.xml><?xml version="1.0" encoding="utf-8"?>
<p:tagLst xmlns:p="http://schemas.openxmlformats.org/presentationml/2006/main">
  <p:tag name="AS_UNIQUEID" val="774"/>
</p:tagLst>
</file>

<file path=ppt/tags/tag187.xml><?xml version="1.0" encoding="utf-8"?>
<p:tagLst xmlns:p="http://schemas.openxmlformats.org/presentationml/2006/main">
  <p:tag name="AS_UNIQUEID" val="775"/>
</p:tagLst>
</file>

<file path=ppt/tags/tag188.xml><?xml version="1.0" encoding="utf-8"?>
<p:tagLst xmlns:p="http://schemas.openxmlformats.org/presentationml/2006/main">
  <p:tag name="AS_UNIQUEID" val="776"/>
</p:tagLst>
</file>

<file path=ppt/tags/tag189.xml><?xml version="1.0" encoding="utf-8"?>
<p:tagLst xmlns:p="http://schemas.openxmlformats.org/presentationml/2006/main">
  <p:tag name="AS_UNIQUEID" val="777"/>
</p:tagLst>
</file>

<file path=ppt/tags/tag190.xml><?xml version="1.0" encoding="utf-8"?>
<p:tagLst xmlns:p="http://schemas.openxmlformats.org/presentationml/2006/main">
  <p:tag name="AS_UNIQUEID" val="778"/>
</p:tagLst>
</file>

<file path=ppt/tags/tag191.xml><?xml version="1.0" encoding="utf-8"?>
<p:tagLst xmlns:p="http://schemas.openxmlformats.org/presentationml/2006/main">
  <p:tag name="AS_UNIQUEID" val="779"/>
</p:tagLst>
</file>

<file path=ppt/tags/tag192.xml><?xml version="1.0" encoding="utf-8"?>
<p:tagLst xmlns:p="http://schemas.openxmlformats.org/presentationml/2006/main">
  <p:tag name="AS_UNIQUEID" val="780"/>
</p:tagLst>
</file>

<file path=ppt/tags/tag193.xml><?xml version="1.0" encoding="utf-8"?>
<p:tagLst xmlns:p="http://schemas.openxmlformats.org/presentationml/2006/main">
  <p:tag name="AS_UNIQUEID" val="781"/>
</p:tagLst>
</file>

<file path=ppt/tags/tag194.xml><?xml version="1.0" encoding="utf-8"?>
<p:tagLst xmlns:p="http://schemas.openxmlformats.org/presentationml/2006/main">
  <p:tag name="AS_UNIQUEID" val="782"/>
</p:tagLst>
</file>

<file path=ppt/tags/tag195.xml><?xml version="1.0" encoding="utf-8"?>
<p:tagLst xmlns:p="http://schemas.openxmlformats.org/presentationml/2006/main">
  <p:tag name="AS_UNIQUEID" val="783"/>
</p:tagLst>
</file>

<file path=ppt/tags/tag196.xml><?xml version="1.0" encoding="utf-8"?>
<p:tagLst xmlns:p="http://schemas.openxmlformats.org/presentationml/2006/main">
  <p:tag name="AS_UNIQUEID" val="784"/>
</p:tagLst>
</file>

<file path=ppt/tags/tag197.xml><?xml version="1.0" encoding="utf-8"?>
<p:tagLst xmlns:p="http://schemas.openxmlformats.org/presentationml/2006/main">
  <p:tag name="AS_UNIQUEID" val="785"/>
</p:tagLst>
</file>

<file path=ppt/tags/tag198.xml><?xml version="1.0" encoding="utf-8"?>
<p:tagLst xmlns:p="http://schemas.openxmlformats.org/presentationml/2006/main">
  <p:tag name="AS_UNIQUEID" val="786"/>
</p:tagLst>
</file>

<file path=ppt/tags/tag199.xml><?xml version="1.0" encoding="utf-8"?>
<p:tagLst xmlns:p="http://schemas.openxmlformats.org/presentationml/2006/main">
  <p:tag name="AS_UNIQUEID" val="787"/>
</p:tagLst>
</file>

<file path=ppt/tags/tag200.xml><?xml version="1.0" encoding="utf-8"?>
<p:tagLst xmlns:p="http://schemas.openxmlformats.org/presentationml/2006/main">
  <p:tag name="AS_UNIQUEID" val="788"/>
</p:tagLst>
</file>

<file path=ppt/tags/tag201.xml><?xml version="1.0" encoding="utf-8"?>
<p:tagLst xmlns:p="http://schemas.openxmlformats.org/presentationml/2006/main">
  <p:tag name="AS_UNIQUEID" val="789"/>
</p:tagLst>
</file>

<file path=ppt/tags/tag202.xml><?xml version="1.0" encoding="utf-8"?>
<p:tagLst xmlns:p="http://schemas.openxmlformats.org/presentationml/2006/main">
  <p:tag name="AS_UNIQUEID" val="790"/>
</p:tagLst>
</file>

<file path=ppt/tags/tag203.xml><?xml version="1.0" encoding="utf-8"?>
<p:tagLst xmlns:p="http://schemas.openxmlformats.org/presentationml/2006/main">
  <p:tag name="AS_UNIQUEID" val="791"/>
</p:tagLst>
</file>

<file path=ppt/tags/tag204.xml><?xml version="1.0" encoding="utf-8"?>
<p:tagLst xmlns:p="http://schemas.openxmlformats.org/presentationml/2006/main">
  <p:tag name="AS_UNIQUEID" val="792"/>
</p:tagLst>
</file>

<file path=ppt/tags/tag205.xml><?xml version="1.0" encoding="utf-8"?>
<p:tagLst xmlns:p="http://schemas.openxmlformats.org/presentationml/2006/main">
  <p:tag name="AS_UNIQUEID" val="793"/>
</p:tagLst>
</file>

<file path=ppt/tags/tag206.xml><?xml version="1.0" encoding="utf-8"?>
<p:tagLst xmlns:p="http://schemas.openxmlformats.org/presentationml/2006/main">
  <p:tag name="AS_UNIQUEID" val="794"/>
</p:tagLst>
</file>

<file path=ppt/tags/tag207.xml><?xml version="1.0" encoding="utf-8"?>
<p:tagLst xmlns:p="http://schemas.openxmlformats.org/presentationml/2006/main">
  <p:tag name="AS_UNIQUEID" val="795"/>
</p:tagLst>
</file>

<file path=ppt/tags/tag208.xml><?xml version="1.0" encoding="utf-8"?>
<p:tagLst xmlns:p="http://schemas.openxmlformats.org/presentationml/2006/main">
  <p:tag name="AS_UNIQUEID" val="796"/>
</p:tagLst>
</file>

<file path=ppt/tags/tag209.xml><?xml version="1.0" encoding="utf-8"?>
<p:tagLst xmlns:p="http://schemas.openxmlformats.org/presentationml/2006/main">
  <p:tag name="AS_UNIQUEID" val="797"/>
</p:tagLst>
</file>

<file path=ppt/tags/tag210.xml><?xml version="1.0" encoding="utf-8"?>
<p:tagLst xmlns:p="http://schemas.openxmlformats.org/presentationml/2006/main">
  <p:tag name="AS_UNIQUEID" val="798"/>
</p:tagLst>
</file>

<file path=ppt/tags/tag211.xml><?xml version="1.0" encoding="utf-8"?>
<p:tagLst xmlns:p="http://schemas.openxmlformats.org/presentationml/2006/main">
  <p:tag name="AS_UNIQUEID" val="799"/>
</p:tagLst>
</file>

<file path=ppt/tags/tag212.xml><?xml version="1.0" encoding="utf-8"?>
<p:tagLst xmlns:p="http://schemas.openxmlformats.org/presentationml/2006/main">
  <p:tag name="AS_UNIQUEID" val="800"/>
</p:tagLst>
</file>

<file path=ppt/tags/tag213.xml><?xml version="1.0" encoding="utf-8"?>
<p:tagLst xmlns:p="http://schemas.openxmlformats.org/presentationml/2006/main">
  <p:tag name="AS_UNIQUEID" val="801"/>
</p:tagLst>
</file>

<file path=ppt/tags/tag214.xml><?xml version="1.0" encoding="utf-8"?>
<p:tagLst xmlns:p="http://schemas.openxmlformats.org/presentationml/2006/main">
  <p:tag name="AS_UNIQUEID" val="802"/>
</p:tagLst>
</file>

<file path=ppt/tags/tag215.xml><?xml version="1.0" encoding="utf-8"?>
<p:tagLst xmlns:p="http://schemas.openxmlformats.org/presentationml/2006/main">
  <p:tag name="AS_UNIQUEID" val="803"/>
</p:tagLst>
</file>

<file path=ppt/tags/tag216.xml><?xml version="1.0" encoding="utf-8"?>
<p:tagLst xmlns:p="http://schemas.openxmlformats.org/presentationml/2006/main">
  <p:tag name="AS_UNIQUEID" val="804"/>
</p:tagLst>
</file>

<file path=ppt/tags/tag217.xml><?xml version="1.0" encoding="utf-8"?>
<p:tagLst xmlns:p="http://schemas.openxmlformats.org/presentationml/2006/main">
  <p:tag name="AS_UNIQUEID" val="424"/>
</p:tagLst>
</file>

<file path=ppt/tags/tag218.xml><?xml version="1.0" encoding="utf-8"?>
<p:tagLst xmlns:p="http://schemas.openxmlformats.org/presentationml/2006/main">
  <p:tag name="AS_UNIQUEID" val="805"/>
</p:tagLst>
</file>

<file path=ppt/tags/tag219.xml><?xml version="1.0" encoding="utf-8"?>
<p:tagLst xmlns:p="http://schemas.openxmlformats.org/presentationml/2006/main">
  <p:tag name="AS_UNIQUEID" val="806"/>
</p:tagLst>
</file>

<file path=ppt/tags/tag220.xml><?xml version="1.0" encoding="utf-8"?>
<p:tagLst xmlns:p="http://schemas.openxmlformats.org/presentationml/2006/main">
  <p:tag name="AS_UNIQUEID" val="1196"/>
</p:tagLst>
</file>

<file path=ppt/tags/tag221.xml><?xml version="1.0" encoding="utf-8"?>
<p:tagLst xmlns:p="http://schemas.openxmlformats.org/presentationml/2006/main">
  <p:tag name="AS_UNIQUEID" val="807"/>
</p:tagLst>
</file>

<file path=ppt/tags/tag222.xml><?xml version="1.0" encoding="utf-8"?>
<p:tagLst xmlns:p="http://schemas.openxmlformats.org/presentationml/2006/main">
  <p:tag name="AS_UNIQUEID" val="808"/>
</p:tagLst>
</file>

<file path=ppt/tags/tag223.xml><?xml version="1.0" encoding="utf-8"?>
<p:tagLst xmlns:p="http://schemas.openxmlformats.org/presentationml/2006/main">
  <p:tag name="AS_UNIQUEID" val="809"/>
</p:tagLst>
</file>

<file path=ppt/tags/tag224.xml><?xml version="1.0" encoding="utf-8"?>
<p:tagLst xmlns:p="http://schemas.openxmlformats.org/presentationml/2006/main">
  <p:tag name="AS_UNIQUEID" val="810"/>
</p:tagLst>
</file>

<file path=ppt/tags/tag225.xml><?xml version="1.0" encoding="utf-8"?>
<p:tagLst xmlns:p="http://schemas.openxmlformats.org/presentationml/2006/main">
  <p:tag name="AS_UNIQUEID" val="811"/>
</p:tagLst>
</file>

<file path=ppt/tags/tag226.xml><?xml version="1.0" encoding="utf-8"?>
<p:tagLst xmlns:p="http://schemas.openxmlformats.org/presentationml/2006/main">
  <p:tag name="AS_UNIQUEID" val="812"/>
</p:tagLst>
</file>

<file path=ppt/tags/tag227.xml><?xml version="1.0" encoding="utf-8"?>
<p:tagLst xmlns:p="http://schemas.openxmlformats.org/presentationml/2006/main">
  <p:tag name="AS_UNIQUEID" val="813"/>
</p:tagLst>
</file>

<file path=ppt/tags/tag228.xml><?xml version="1.0" encoding="utf-8"?>
<p:tagLst xmlns:p="http://schemas.openxmlformats.org/presentationml/2006/main">
  <p:tag name="AS_UNIQUEID" val="814"/>
</p:tagLst>
</file>

<file path=ppt/tags/tag229.xml><?xml version="1.0" encoding="utf-8"?>
<p:tagLst xmlns:p="http://schemas.openxmlformats.org/presentationml/2006/main">
  <p:tag name="AS_UNIQUEID" val="815"/>
</p:tagLst>
</file>

<file path=ppt/tags/tag230.xml><?xml version="1.0" encoding="utf-8"?>
<p:tagLst xmlns:p="http://schemas.openxmlformats.org/presentationml/2006/main">
  <p:tag name="AS_UNIQUEID" val="816"/>
</p:tagLst>
</file>

<file path=ppt/tags/tag231.xml><?xml version="1.0" encoding="utf-8"?>
<p:tagLst xmlns:p="http://schemas.openxmlformats.org/presentationml/2006/main">
  <p:tag name="AS_UNIQUEID" val="817"/>
</p:tagLst>
</file>

<file path=ppt/tags/tag232.xml><?xml version="1.0" encoding="utf-8"?>
<p:tagLst xmlns:p="http://schemas.openxmlformats.org/presentationml/2006/main">
  <p:tag name="AS_UNIQUEID" val="818"/>
</p:tagLst>
</file>

<file path=ppt/tags/tag233.xml><?xml version="1.0" encoding="utf-8"?>
<p:tagLst xmlns:p="http://schemas.openxmlformats.org/presentationml/2006/main">
  <p:tag name="AS_UNIQUEID" val="819"/>
</p:tagLst>
</file>

<file path=ppt/tags/tag234.xml><?xml version="1.0" encoding="utf-8"?>
<p:tagLst xmlns:p="http://schemas.openxmlformats.org/presentationml/2006/main">
  <p:tag name="AS_UNIQUEID" val="820"/>
</p:tagLst>
</file>

<file path=ppt/tags/tag235.xml><?xml version="1.0" encoding="utf-8"?>
<p:tagLst xmlns:p="http://schemas.openxmlformats.org/presentationml/2006/main">
  <p:tag name="AS_UNIQUEID" val="821"/>
</p:tagLst>
</file>

<file path=ppt/tags/tag236.xml><?xml version="1.0" encoding="utf-8"?>
<p:tagLst xmlns:p="http://schemas.openxmlformats.org/presentationml/2006/main">
  <p:tag name="AS_UNIQUEID" val="822"/>
</p:tagLst>
</file>

<file path=ppt/tags/tag237.xml><?xml version="1.0" encoding="utf-8"?>
<p:tagLst xmlns:p="http://schemas.openxmlformats.org/presentationml/2006/main">
  <p:tag name="AS_UNIQUEID" val="823"/>
</p:tagLst>
</file>

<file path=ppt/tags/tag238.xml><?xml version="1.0" encoding="utf-8"?>
<p:tagLst xmlns:p="http://schemas.openxmlformats.org/presentationml/2006/main">
  <p:tag name="AS_UNIQUEID" val="824"/>
</p:tagLst>
</file>

<file path=ppt/tags/tag239.xml><?xml version="1.0" encoding="utf-8"?>
<p:tagLst xmlns:p="http://schemas.openxmlformats.org/presentationml/2006/main">
  <p:tag name="AS_UNIQUEID" val="825"/>
</p:tagLst>
</file>

<file path=ppt/tags/tag240.xml><?xml version="1.0" encoding="utf-8"?>
<p:tagLst xmlns:p="http://schemas.openxmlformats.org/presentationml/2006/main">
  <p:tag name="AS_UNIQUEID" val="826"/>
</p:tagLst>
</file>

<file path=ppt/tags/tag241.xml><?xml version="1.0" encoding="utf-8"?>
<p:tagLst xmlns:p="http://schemas.openxmlformats.org/presentationml/2006/main">
  <p:tag name="AS_UNIQUEID" val="827"/>
</p:tagLst>
</file>

<file path=ppt/tags/tag242.xml><?xml version="1.0" encoding="utf-8"?>
<p:tagLst xmlns:p="http://schemas.openxmlformats.org/presentationml/2006/main">
  <p:tag name="AS_UNIQUEID" val="828"/>
</p:tagLst>
</file>

<file path=ppt/tags/tag243.xml><?xml version="1.0" encoding="utf-8"?>
<p:tagLst xmlns:p="http://schemas.openxmlformats.org/presentationml/2006/main">
  <p:tag name="AS_UNIQUEID" val="829"/>
</p:tagLst>
</file>

<file path=ppt/tags/tag244.xml><?xml version="1.0" encoding="utf-8"?>
<p:tagLst xmlns:p="http://schemas.openxmlformats.org/presentationml/2006/main">
  <p:tag name="AS_UNIQUEID" val="830"/>
</p:tagLst>
</file>

<file path=ppt/tags/tag245.xml><?xml version="1.0" encoding="utf-8"?>
<p:tagLst xmlns:p="http://schemas.openxmlformats.org/presentationml/2006/main">
  <p:tag name="AS_UNIQUEID" val="831"/>
</p:tagLst>
</file>

<file path=ppt/tags/tag246.xml><?xml version="1.0" encoding="utf-8"?>
<p:tagLst xmlns:p="http://schemas.openxmlformats.org/presentationml/2006/main">
  <p:tag name="AS_UNIQUEID" val="832"/>
</p:tagLst>
</file>

<file path=ppt/tags/tag247.xml><?xml version="1.0" encoding="utf-8"?>
<p:tagLst xmlns:p="http://schemas.openxmlformats.org/presentationml/2006/main">
  <p:tag name="AS_UNIQUEID" val="833"/>
</p:tagLst>
</file>

<file path=ppt/tags/tag248.xml><?xml version="1.0" encoding="utf-8"?>
<p:tagLst xmlns:p="http://schemas.openxmlformats.org/presentationml/2006/main">
  <p:tag name="AS_UNIQUEID" val="834"/>
</p:tagLst>
</file>

<file path=ppt/tags/tag249.xml><?xml version="1.0" encoding="utf-8"?>
<p:tagLst xmlns:p="http://schemas.openxmlformats.org/presentationml/2006/main">
  <p:tag name="AS_UNIQUEID" val="835"/>
</p:tagLst>
</file>

<file path=ppt/tags/tag250.xml><?xml version="1.0" encoding="utf-8"?>
<p:tagLst xmlns:p="http://schemas.openxmlformats.org/presentationml/2006/main">
  <p:tag name="AS_UNIQUEID" val="836"/>
</p:tagLst>
</file>

<file path=ppt/tags/tag251.xml><?xml version="1.0" encoding="utf-8"?>
<p:tagLst xmlns:p="http://schemas.openxmlformats.org/presentationml/2006/main">
  <p:tag name="AS_UNIQUEID" val="837"/>
</p:tagLst>
</file>

<file path=ppt/tags/tag252.xml><?xml version="1.0" encoding="utf-8"?>
<p:tagLst xmlns:p="http://schemas.openxmlformats.org/presentationml/2006/main">
  <p:tag name="AS_UNIQUEID" val="838"/>
</p:tagLst>
</file>

<file path=ppt/tags/tag253.xml><?xml version="1.0" encoding="utf-8"?>
<p:tagLst xmlns:p="http://schemas.openxmlformats.org/presentationml/2006/main">
  <p:tag name="AS_UNIQUEID" val="839"/>
</p:tagLst>
</file>

<file path=ppt/tags/tag254.xml><?xml version="1.0" encoding="utf-8"?>
<p:tagLst xmlns:p="http://schemas.openxmlformats.org/presentationml/2006/main">
  <p:tag name="AS_UNIQUEID" val="840"/>
</p:tagLst>
</file>

<file path=ppt/tags/tag255.xml><?xml version="1.0" encoding="utf-8"?>
<p:tagLst xmlns:p="http://schemas.openxmlformats.org/presentationml/2006/main">
  <p:tag name="AS_UNIQUEID" val="841"/>
</p:tagLst>
</file>

<file path=ppt/tags/tag256.xml><?xml version="1.0" encoding="utf-8"?>
<p:tagLst xmlns:p="http://schemas.openxmlformats.org/presentationml/2006/main">
  <p:tag name="AS_UNIQUEID" val="842"/>
</p:tagLst>
</file>

<file path=ppt/tags/tag257.xml><?xml version="1.0" encoding="utf-8"?>
<p:tagLst xmlns:p="http://schemas.openxmlformats.org/presentationml/2006/main">
  <p:tag name="AS_UNIQUEID" val="843"/>
</p:tagLst>
</file>

<file path=ppt/tags/tag258.xml><?xml version="1.0" encoding="utf-8"?>
<p:tagLst xmlns:p="http://schemas.openxmlformats.org/presentationml/2006/main">
  <p:tag name="AS_UNIQUEID" val="844"/>
</p:tagLst>
</file>

<file path=ppt/tags/tag259.xml><?xml version="1.0" encoding="utf-8"?>
<p:tagLst xmlns:p="http://schemas.openxmlformats.org/presentationml/2006/main">
  <p:tag name="AS_UNIQUEID" val="845"/>
</p:tagLst>
</file>

<file path=ppt/tags/tag260.xml><?xml version="1.0" encoding="utf-8"?>
<p:tagLst xmlns:p="http://schemas.openxmlformats.org/presentationml/2006/main">
  <p:tag name="AS_UNIQUEID" val="846"/>
</p:tagLst>
</file>

<file path=ppt/tags/tag261.xml><?xml version="1.0" encoding="utf-8"?>
<p:tagLst xmlns:p="http://schemas.openxmlformats.org/presentationml/2006/main">
  <p:tag name="AS_UNIQUEID" val="424"/>
</p:tagLst>
</file>

<file path=ppt/tags/tag262.xml><?xml version="1.0" encoding="utf-8"?>
<p:tagLst xmlns:p="http://schemas.openxmlformats.org/presentationml/2006/main">
  <p:tag name="AS_UNIQUEID" val="847"/>
</p:tagLst>
</file>

<file path=ppt/tags/tag263.xml><?xml version="1.0" encoding="utf-8"?>
<p:tagLst xmlns:p="http://schemas.openxmlformats.org/presentationml/2006/main">
  <p:tag name="AS_UNIQUEID" val="848"/>
</p:tagLst>
</file>

<file path=ppt/tags/tag264.xml><?xml version="1.0" encoding="utf-8"?>
<p:tagLst xmlns:p="http://schemas.openxmlformats.org/presentationml/2006/main">
  <p:tag name="AS_UNIQUEID" val="849"/>
</p:tagLst>
</file>

<file path=ppt/tags/tag265.xml><?xml version="1.0" encoding="utf-8"?>
<p:tagLst xmlns:p="http://schemas.openxmlformats.org/presentationml/2006/main">
  <p:tag name="AS_UNIQUEID" val="850"/>
</p:tagLst>
</file>

<file path=ppt/tags/tag266.xml><?xml version="1.0" encoding="utf-8"?>
<p:tagLst xmlns:p="http://schemas.openxmlformats.org/presentationml/2006/main">
  <p:tag name="AS_UNIQUEID" val="851"/>
</p:tagLst>
</file>

<file path=ppt/tags/tag267.xml><?xml version="1.0" encoding="utf-8"?>
<p:tagLst xmlns:p="http://schemas.openxmlformats.org/presentationml/2006/main">
  <p:tag name="AS_UNIQUEID" val="852"/>
</p:tagLst>
</file>

<file path=ppt/tags/tag268.xml><?xml version="1.0" encoding="utf-8"?>
<p:tagLst xmlns:p="http://schemas.openxmlformats.org/presentationml/2006/main">
  <p:tag name="AS_UNIQUEID" val="853"/>
</p:tagLst>
</file>

<file path=ppt/tags/tag269.xml><?xml version="1.0" encoding="utf-8"?>
<p:tagLst xmlns:p="http://schemas.openxmlformats.org/presentationml/2006/main">
  <p:tag name="AS_UNIQUEID" val="854"/>
</p:tagLst>
</file>

<file path=ppt/tags/tag270.xml><?xml version="1.0" encoding="utf-8"?>
<p:tagLst xmlns:p="http://schemas.openxmlformats.org/presentationml/2006/main">
  <p:tag name="AS_UNIQUEID" val="855"/>
</p:tagLst>
</file>

<file path=ppt/tags/tag271.xml><?xml version="1.0" encoding="utf-8"?>
<p:tagLst xmlns:p="http://schemas.openxmlformats.org/presentationml/2006/main">
  <p:tag name="AS_UNIQUEID" val="856"/>
</p:tagLst>
</file>

<file path=ppt/tags/tag272.xml><?xml version="1.0" encoding="utf-8"?>
<p:tagLst xmlns:p="http://schemas.openxmlformats.org/presentationml/2006/main">
  <p:tag name="AS_UNIQUEID" val="857"/>
</p:tagLst>
</file>

<file path=ppt/tags/tag273.xml><?xml version="1.0" encoding="utf-8"?>
<p:tagLst xmlns:p="http://schemas.openxmlformats.org/presentationml/2006/main">
  <p:tag name="AS_UNIQUEID" val="858"/>
</p:tagLst>
</file>

<file path=ppt/tags/tag274.xml><?xml version="1.0" encoding="utf-8"?>
<p:tagLst xmlns:p="http://schemas.openxmlformats.org/presentationml/2006/main">
  <p:tag name="AS_UNIQUEID" val="859"/>
</p:tagLst>
</file>

<file path=ppt/tags/tag275.xml><?xml version="1.0" encoding="utf-8"?>
<p:tagLst xmlns:p="http://schemas.openxmlformats.org/presentationml/2006/main">
  <p:tag name="AS_UNIQUEID" val="860"/>
</p:tagLst>
</file>

<file path=ppt/tags/tag276.xml><?xml version="1.0" encoding="utf-8"?>
<p:tagLst xmlns:p="http://schemas.openxmlformats.org/presentationml/2006/main">
  <p:tag name="AS_UNIQUEID" val="861"/>
</p:tagLst>
</file>

<file path=ppt/tags/tag277.xml><?xml version="1.0" encoding="utf-8"?>
<p:tagLst xmlns:p="http://schemas.openxmlformats.org/presentationml/2006/main">
  <p:tag name="AS_UNIQUEID" val="862"/>
</p:tagLst>
</file>

<file path=ppt/tags/tag278.xml><?xml version="1.0" encoding="utf-8"?>
<p:tagLst xmlns:p="http://schemas.openxmlformats.org/presentationml/2006/main">
  <p:tag name="AS_UNIQUEID" val="863"/>
</p:tagLst>
</file>

<file path=ppt/tags/tag279.xml><?xml version="1.0" encoding="utf-8"?>
<p:tagLst xmlns:p="http://schemas.openxmlformats.org/presentationml/2006/main">
  <p:tag name="AS_UNIQUEID" val="864"/>
</p:tagLst>
</file>

<file path=ppt/tags/tag280.xml><?xml version="1.0" encoding="utf-8"?>
<p:tagLst xmlns:p="http://schemas.openxmlformats.org/presentationml/2006/main">
  <p:tag name="AS_UNIQUEID" val="865"/>
</p:tagLst>
</file>

<file path=ppt/tags/tag281.xml><?xml version="1.0" encoding="utf-8"?>
<p:tagLst xmlns:p="http://schemas.openxmlformats.org/presentationml/2006/main">
  <p:tag name="AS_UNIQUEID" val="866"/>
</p:tagLst>
</file>

<file path=ppt/tags/tag282.xml><?xml version="1.0" encoding="utf-8"?>
<p:tagLst xmlns:p="http://schemas.openxmlformats.org/presentationml/2006/main">
  <p:tag name="AS_UNIQUEID" val="867"/>
</p:tagLst>
</file>

<file path=ppt/tags/tag283.xml><?xml version="1.0" encoding="utf-8"?>
<p:tagLst xmlns:p="http://schemas.openxmlformats.org/presentationml/2006/main">
  <p:tag name="AS_UNIQUEID" val="868"/>
</p:tagLst>
</file>

<file path=ppt/tags/tag284.xml><?xml version="1.0" encoding="utf-8"?>
<p:tagLst xmlns:p="http://schemas.openxmlformats.org/presentationml/2006/main">
  <p:tag name="AS_UNIQUEID" val="869"/>
</p:tagLst>
</file>

<file path=ppt/tags/tag285.xml><?xml version="1.0" encoding="utf-8"?>
<p:tagLst xmlns:p="http://schemas.openxmlformats.org/presentationml/2006/main">
  <p:tag name="AS_UNIQUEID" val="870"/>
</p:tagLst>
</file>

<file path=ppt/tags/tag286.xml><?xml version="1.0" encoding="utf-8"?>
<p:tagLst xmlns:p="http://schemas.openxmlformats.org/presentationml/2006/main">
  <p:tag name="AS_UNIQUEID" val="871"/>
</p:tagLst>
</file>

<file path=ppt/tags/tag287.xml><?xml version="1.0" encoding="utf-8"?>
<p:tagLst xmlns:p="http://schemas.openxmlformats.org/presentationml/2006/main">
  <p:tag name="AS_UNIQUEID" val="872"/>
</p:tagLst>
</file>

<file path=ppt/tags/tag288.xml><?xml version="1.0" encoding="utf-8"?>
<p:tagLst xmlns:p="http://schemas.openxmlformats.org/presentationml/2006/main">
  <p:tag name="AS_UNIQUEID" val="873"/>
</p:tagLst>
</file>

<file path=ppt/tags/tag289.xml><?xml version="1.0" encoding="utf-8"?>
<p:tagLst xmlns:p="http://schemas.openxmlformats.org/presentationml/2006/main">
  <p:tag name="AS_UNIQUEID" val="874"/>
</p:tagLst>
</file>

<file path=ppt/tags/tag290.xml><?xml version="1.0" encoding="utf-8"?>
<p:tagLst xmlns:p="http://schemas.openxmlformats.org/presentationml/2006/main">
  <p:tag name="AS_UNIQUEID" val="875"/>
</p:tagLst>
</file>

<file path=ppt/tags/tag291.xml><?xml version="1.0" encoding="utf-8"?>
<p:tagLst xmlns:p="http://schemas.openxmlformats.org/presentationml/2006/main">
  <p:tag name="AS_UNIQUEID" val="876"/>
</p:tagLst>
</file>

<file path=ppt/tags/tag292.xml><?xml version="1.0" encoding="utf-8"?>
<p:tagLst xmlns:p="http://schemas.openxmlformats.org/presentationml/2006/main">
  <p:tag name="AS_UNIQUEID" val="877"/>
</p:tagLst>
</file>

<file path=ppt/tags/tag293.xml><?xml version="1.0" encoding="utf-8"?>
<p:tagLst xmlns:p="http://schemas.openxmlformats.org/presentationml/2006/main">
  <p:tag name="AS_UNIQUEID" val="878"/>
</p:tagLst>
</file>

<file path=ppt/tags/tag294.xml><?xml version="1.0" encoding="utf-8"?>
<p:tagLst xmlns:p="http://schemas.openxmlformats.org/presentationml/2006/main">
  <p:tag name="AS_UNIQUEID" val="879"/>
</p:tagLst>
</file>

<file path=ppt/tags/tag295.xml><?xml version="1.0" encoding="utf-8"?>
<p:tagLst xmlns:p="http://schemas.openxmlformats.org/presentationml/2006/main">
  <p:tag name="AS_UNIQUEID" val="880"/>
</p:tagLst>
</file>

<file path=ppt/tags/tag296.xml><?xml version="1.0" encoding="utf-8"?>
<p:tagLst xmlns:p="http://schemas.openxmlformats.org/presentationml/2006/main">
  <p:tag name="AS_UNIQUEID" val="881"/>
</p:tagLst>
</file>

<file path=ppt/tags/tag297.xml><?xml version="1.0" encoding="utf-8"?>
<p:tagLst xmlns:p="http://schemas.openxmlformats.org/presentationml/2006/main">
  <p:tag name="AS_UNIQUEID" val="882"/>
</p:tagLst>
</file>

<file path=ppt/tags/tag298.xml><?xml version="1.0" encoding="utf-8"?>
<p:tagLst xmlns:p="http://schemas.openxmlformats.org/presentationml/2006/main">
  <p:tag name="AS_UNIQUEID" val="883"/>
</p:tagLst>
</file>

<file path=ppt/tags/tag299.xml><?xml version="1.0" encoding="utf-8"?>
<p:tagLst xmlns:p="http://schemas.openxmlformats.org/presentationml/2006/main">
  <p:tag name="AS_UNIQUEID" val="884"/>
</p:tagLst>
</file>

<file path=ppt/tags/tag300.xml><?xml version="1.0" encoding="utf-8"?>
<p:tagLst xmlns:p="http://schemas.openxmlformats.org/presentationml/2006/main">
  <p:tag name="AS_UNIQUEID" val="885"/>
</p:tagLst>
</file>

<file path=ppt/tags/tag301.xml><?xml version="1.0" encoding="utf-8"?>
<p:tagLst xmlns:p="http://schemas.openxmlformats.org/presentationml/2006/main">
  <p:tag name="AS_UNIQUEID" val="886"/>
</p:tagLst>
</file>

<file path=ppt/tags/tag302.xml><?xml version="1.0" encoding="utf-8"?>
<p:tagLst xmlns:p="http://schemas.openxmlformats.org/presentationml/2006/main">
  <p:tag name="AS_UNIQUEID" val="887"/>
</p:tagLst>
</file>

<file path=ppt/tags/tag303.xml><?xml version="1.0" encoding="utf-8"?>
<p:tagLst xmlns:p="http://schemas.openxmlformats.org/presentationml/2006/main">
  <p:tag name="AS_UNIQUEID" val="888"/>
</p:tagLst>
</file>

<file path=ppt/tags/tag304.xml><?xml version="1.0" encoding="utf-8"?>
<p:tagLst xmlns:p="http://schemas.openxmlformats.org/presentationml/2006/main">
  <p:tag name="AS_UNIQUEID" val="889"/>
</p:tagLst>
</file>

<file path=ppt/tags/tag305.xml><?xml version="1.0" encoding="utf-8"?>
<p:tagLst xmlns:p="http://schemas.openxmlformats.org/presentationml/2006/main">
  <p:tag name="AS_UNIQUEID" val="890"/>
</p:tagLst>
</file>

<file path=ppt/tags/tag306.xml><?xml version="1.0" encoding="utf-8"?>
<p:tagLst xmlns:p="http://schemas.openxmlformats.org/presentationml/2006/main">
  <p:tag name="AS_UNIQUEID" val="891"/>
</p:tagLst>
</file>

<file path=ppt/tags/tag307.xml><?xml version="1.0" encoding="utf-8"?>
<p:tagLst xmlns:p="http://schemas.openxmlformats.org/presentationml/2006/main">
  <p:tag name="AS_UNIQUEID" val="892"/>
</p:tagLst>
</file>

<file path=ppt/tags/tag308.xml><?xml version="1.0" encoding="utf-8"?>
<p:tagLst xmlns:p="http://schemas.openxmlformats.org/presentationml/2006/main">
  <p:tag name="AS_UNIQUEID" val="893"/>
</p:tagLst>
</file>

<file path=ppt/tags/tag309.xml><?xml version="1.0" encoding="utf-8"?>
<p:tagLst xmlns:p="http://schemas.openxmlformats.org/presentationml/2006/main">
  <p:tag name="AS_UNIQUEID" val="894"/>
</p:tagLst>
</file>

<file path=ppt/tags/tag310.xml><?xml version="1.0" encoding="utf-8"?>
<p:tagLst xmlns:p="http://schemas.openxmlformats.org/presentationml/2006/main">
  <p:tag name="AS_UNIQUEID" val="895"/>
</p:tagLst>
</file>

<file path=ppt/tags/tag311.xml><?xml version="1.0" encoding="utf-8"?>
<p:tagLst xmlns:p="http://schemas.openxmlformats.org/presentationml/2006/main">
  <p:tag name="AS_UNIQUEID" val="896"/>
</p:tagLst>
</file>

<file path=ppt/tags/tag312.xml><?xml version="1.0" encoding="utf-8"?>
<p:tagLst xmlns:p="http://schemas.openxmlformats.org/presentationml/2006/main">
  <p:tag name="AS_UNIQUEID" val="897"/>
</p:tagLst>
</file>

<file path=ppt/tags/tag313.xml><?xml version="1.0" encoding="utf-8"?>
<p:tagLst xmlns:p="http://schemas.openxmlformats.org/presentationml/2006/main">
  <p:tag name="AS_UNIQUEID" val="898"/>
</p:tagLst>
</file>

<file path=ppt/tags/tag314.xml><?xml version="1.0" encoding="utf-8"?>
<p:tagLst xmlns:p="http://schemas.openxmlformats.org/presentationml/2006/main">
  <p:tag name="AS_UNIQUEID" val="899"/>
</p:tagLst>
</file>

<file path=ppt/tags/tag315.xml><?xml version="1.0" encoding="utf-8"?>
<p:tagLst xmlns:p="http://schemas.openxmlformats.org/presentationml/2006/main">
  <p:tag name="AS_UNIQUEID" val="900"/>
</p:tagLst>
</file>

<file path=ppt/tags/tag316.xml><?xml version="1.0" encoding="utf-8"?>
<p:tagLst xmlns:p="http://schemas.openxmlformats.org/presentationml/2006/main">
  <p:tag name="AS_UNIQUEID" val="901"/>
</p:tagLst>
</file>

<file path=ppt/tags/tag317.xml><?xml version="1.0" encoding="utf-8"?>
<p:tagLst xmlns:p="http://schemas.openxmlformats.org/presentationml/2006/main">
  <p:tag name="AS_UNIQUEID" val="902"/>
</p:tagLst>
</file>

<file path=ppt/tags/tag318.xml><?xml version="1.0" encoding="utf-8"?>
<p:tagLst xmlns:p="http://schemas.openxmlformats.org/presentationml/2006/main">
  <p:tag name="AS_UNIQUEID" val="903"/>
</p:tagLst>
</file>

<file path=ppt/tags/tag319.xml><?xml version="1.0" encoding="utf-8"?>
<p:tagLst xmlns:p="http://schemas.openxmlformats.org/presentationml/2006/main">
  <p:tag name="AS_UNIQUEID" val="904"/>
</p:tagLst>
</file>

<file path=ppt/tags/tag320.xml><?xml version="1.0" encoding="utf-8"?>
<p:tagLst xmlns:p="http://schemas.openxmlformats.org/presentationml/2006/main">
  <p:tag name="AS_UNIQUEID" val="905"/>
</p:tagLst>
</file>

<file path=ppt/tags/tag321.xml><?xml version="1.0" encoding="utf-8"?>
<p:tagLst xmlns:p="http://schemas.openxmlformats.org/presentationml/2006/main">
  <p:tag name="AS_UNIQUEID" val="906"/>
</p:tagLst>
</file>

<file path=ppt/tags/tag322.xml><?xml version="1.0" encoding="utf-8"?>
<p:tagLst xmlns:p="http://schemas.openxmlformats.org/presentationml/2006/main">
  <p:tag name="AS_UNIQUEID" val="907"/>
</p:tagLst>
</file>

<file path=ppt/tags/tag323.xml><?xml version="1.0" encoding="utf-8"?>
<p:tagLst xmlns:p="http://schemas.openxmlformats.org/presentationml/2006/main">
  <p:tag name="AS_UNIQUEID" val="908"/>
</p:tagLst>
</file>

<file path=ppt/tags/tag324.xml><?xml version="1.0" encoding="utf-8"?>
<p:tagLst xmlns:p="http://schemas.openxmlformats.org/presentationml/2006/main">
  <p:tag name="AS_UNIQUEID" val="909"/>
</p:tagLst>
</file>

<file path=ppt/tags/tag325.xml><?xml version="1.0" encoding="utf-8"?>
<p:tagLst xmlns:p="http://schemas.openxmlformats.org/presentationml/2006/main">
  <p:tag name="AS_UNIQUEID" val="910"/>
</p:tagLst>
</file>

<file path=ppt/tags/tag326.xml><?xml version="1.0" encoding="utf-8"?>
<p:tagLst xmlns:p="http://schemas.openxmlformats.org/presentationml/2006/main">
  <p:tag name="AS_UNIQUEID" val="911"/>
</p:tagLst>
</file>

<file path=ppt/tags/tag327.xml><?xml version="1.0" encoding="utf-8"?>
<p:tagLst xmlns:p="http://schemas.openxmlformats.org/presentationml/2006/main">
  <p:tag name="AS_UNIQUEID" val="912"/>
</p:tagLst>
</file>

<file path=ppt/tags/tag328.xml><?xml version="1.0" encoding="utf-8"?>
<p:tagLst xmlns:p="http://schemas.openxmlformats.org/presentationml/2006/main">
  <p:tag name="AS_UNIQUEID" val="913"/>
</p:tagLst>
</file>

<file path=ppt/tags/tag329.xml><?xml version="1.0" encoding="utf-8"?>
<p:tagLst xmlns:p="http://schemas.openxmlformats.org/presentationml/2006/main">
  <p:tag name="AS_UNIQUEID" val="914"/>
</p:tagLst>
</file>

<file path=ppt/tags/tag330.xml><?xml version="1.0" encoding="utf-8"?>
<p:tagLst xmlns:p="http://schemas.openxmlformats.org/presentationml/2006/main">
  <p:tag name="AS_UNIQUEID" val="915"/>
</p:tagLst>
</file>

<file path=ppt/tags/tag331.xml><?xml version="1.0" encoding="utf-8"?>
<p:tagLst xmlns:p="http://schemas.openxmlformats.org/presentationml/2006/main">
  <p:tag name="AS_UNIQUEID" val="916"/>
</p:tagLst>
</file>

<file path=ppt/tags/tag332.xml><?xml version="1.0" encoding="utf-8"?>
<p:tagLst xmlns:p="http://schemas.openxmlformats.org/presentationml/2006/main">
  <p:tag name="AS_UNIQUEID" val="917"/>
</p:tagLst>
</file>

<file path=ppt/tags/tag333.xml><?xml version="1.0" encoding="utf-8"?>
<p:tagLst xmlns:p="http://schemas.openxmlformats.org/presentationml/2006/main">
  <p:tag name="AS_UNIQUEID" val="918"/>
</p:tagLst>
</file>

<file path=ppt/tags/tag334.xml><?xml version="1.0" encoding="utf-8"?>
<p:tagLst xmlns:p="http://schemas.openxmlformats.org/presentationml/2006/main">
  <p:tag name="AS_UNIQUEID" val="919"/>
</p:tagLst>
</file>

<file path=ppt/tags/tag335.xml><?xml version="1.0" encoding="utf-8"?>
<p:tagLst xmlns:p="http://schemas.openxmlformats.org/presentationml/2006/main">
  <p:tag name="AS_UNIQUEID" val="920"/>
</p:tagLst>
</file>

<file path=ppt/tags/tag336.xml><?xml version="1.0" encoding="utf-8"?>
<p:tagLst xmlns:p="http://schemas.openxmlformats.org/presentationml/2006/main">
  <p:tag name="AS_UNIQUEID" val="921"/>
</p:tagLst>
</file>

<file path=ppt/tags/tag337.xml><?xml version="1.0" encoding="utf-8"?>
<p:tagLst xmlns:p="http://schemas.openxmlformats.org/presentationml/2006/main">
  <p:tag name="AS_UNIQUEID" val="922"/>
</p:tagLst>
</file>

<file path=ppt/tags/tag338.xml><?xml version="1.0" encoding="utf-8"?>
<p:tagLst xmlns:p="http://schemas.openxmlformats.org/presentationml/2006/main">
  <p:tag name="AS_UNIQUEID" val="923"/>
</p:tagLst>
</file>

<file path=ppt/tags/tag339.xml><?xml version="1.0" encoding="utf-8"?>
<p:tagLst xmlns:p="http://schemas.openxmlformats.org/presentationml/2006/main">
  <p:tag name="AS_UNIQUEID" val="924"/>
</p:tagLst>
</file>

<file path=ppt/tags/tag340.xml><?xml version="1.0" encoding="utf-8"?>
<p:tagLst xmlns:p="http://schemas.openxmlformats.org/presentationml/2006/main">
  <p:tag name="AS_UNIQUEID" val="925"/>
</p:tagLst>
</file>

<file path=ppt/tags/tag341.xml><?xml version="1.0" encoding="utf-8"?>
<p:tagLst xmlns:p="http://schemas.openxmlformats.org/presentationml/2006/main">
  <p:tag name="AS_UNIQUEID" val="926"/>
</p:tagLst>
</file>

<file path=ppt/tags/tag342.xml><?xml version="1.0" encoding="utf-8"?>
<p:tagLst xmlns:p="http://schemas.openxmlformats.org/presentationml/2006/main">
  <p:tag name="AS_UNIQUEID" val="927"/>
</p:tagLst>
</file>

<file path=ppt/tags/tag343.xml><?xml version="1.0" encoding="utf-8"?>
<p:tagLst xmlns:p="http://schemas.openxmlformats.org/presentationml/2006/main">
  <p:tag name="AS_UNIQUEID" val="928"/>
</p:tagLst>
</file>

<file path=ppt/tags/tag344.xml><?xml version="1.0" encoding="utf-8"?>
<p:tagLst xmlns:p="http://schemas.openxmlformats.org/presentationml/2006/main">
  <p:tag name="AS_UNIQUEID" val="929"/>
</p:tagLst>
</file>

<file path=ppt/tags/tag345.xml><?xml version="1.0" encoding="utf-8"?>
<p:tagLst xmlns:p="http://schemas.openxmlformats.org/presentationml/2006/main">
  <p:tag name="AS_UNIQUEID" val="930"/>
</p:tagLst>
</file>

<file path=ppt/tags/tag346.xml><?xml version="1.0" encoding="utf-8"?>
<p:tagLst xmlns:p="http://schemas.openxmlformats.org/presentationml/2006/main">
  <p:tag name="AS_UNIQUEID" val="931"/>
</p:tagLst>
</file>

<file path=ppt/tags/tag347.xml><?xml version="1.0" encoding="utf-8"?>
<p:tagLst xmlns:p="http://schemas.openxmlformats.org/presentationml/2006/main">
  <p:tag name="AS_UNIQUEID" val="932"/>
</p:tagLst>
</file>

<file path=ppt/tags/tag348.xml><?xml version="1.0" encoding="utf-8"?>
<p:tagLst xmlns:p="http://schemas.openxmlformats.org/presentationml/2006/main">
  <p:tag name="AS_UNIQUEID" val="933"/>
</p:tagLst>
</file>

<file path=ppt/tags/tag349.xml><?xml version="1.0" encoding="utf-8"?>
<p:tagLst xmlns:p="http://schemas.openxmlformats.org/presentationml/2006/main">
  <p:tag name="AS_UNIQUEID" val="934"/>
</p:tagLst>
</file>

<file path=ppt/tags/tag350.xml><?xml version="1.0" encoding="utf-8"?>
<p:tagLst xmlns:p="http://schemas.openxmlformats.org/presentationml/2006/main">
  <p:tag name="AS_UNIQUEID" val="935"/>
</p:tagLst>
</file>

<file path=ppt/tags/tag351.xml><?xml version="1.0" encoding="utf-8"?>
<p:tagLst xmlns:p="http://schemas.openxmlformats.org/presentationml/2006/main">
  <p:tag name="AS_UNIQUEID" val="936"/>
</p:tagLst>
</file>

<file path=ppt/tags/tag352.xml><?xml version="1.0" encoding="utf-8"?>
<p:tagLst xmlns:p="http://schemas.openxmlformats.org/presentationml/2006/main">
  <p:tag name="AS_UNIQUEID" val="937"/>
</p:tagLst>
</file>

<file path=ppt/tags/tag353.xml><?xml version="1.0" encoding="utf-8"?>
<p:tagLst xmlns:p="http://schemas.openxmlformats.org/presentationml/2006/main">
  <p:tag name="AS_UNIQUEID" val="938"/>
</p:tagLst>
</file>

<file path=ppt/tags/tag354.xml><?xml version="1.0" encoding="utf-8"?>
<p:tagLst xmlns:p="http://schemas.openxmlformats.org/presentationml/2006/main">
  <p:tag name="AS_UNIQUEID" val="939"/>
</p:tagLst>
</file>

<file path=ppt/tags/tag355.xml><?xml version="1.0" encoding="utf-8"?>
<p:tagLst xmlns:p="http://schemas.openxmlformats.org/presentationml/2006/main">
  <p:tag name="AS_UNIQUEID" val="940"/>
</p:tagLst>
</file>

<file path=ppt/tags/tag356.xml><?xml version="1.0" encoding="utf-8"?>
<p:tagLst xmlns:p="http://schemas.openxmlformats.org/presentationml/2006/main">
  <p:tag name="AS_UNIQUEID" val="941"/>
</p:tagLst>
</file>

<file path=ppt/tags/tag357.xml><?xml version="1.0" encoding="utf-8"?>
<p:tagLst xmlns:p="http://schemas.openxmlformats.org/presentationml/2006/main">
  <p:tag name="AS_UNIQUEID" val="942"/>
</p:tagLst>
</file>

<file path=ppt/tags/tag358.xml><?xml version="1.0" encoding="utf-8"?>
<p:tagLst xmlns:p="http://schemas.openxmlformats.org/presentationml/2006/main">
  <p:tag name="AS_UNIQUEID" val="943"/>
</p:tagLst>
</file>

<file path=ppt/tags/tag359.xml><?xml version="1.0" encoding="utf-8"?>
<p:tagLst xmlns:p="http://schemas.openxmlformats.org/presentationml/2006/main">
  <p:tag name="AS_UNIQUEID" val="944"/>
</p:tagLst>
</file>

<file path=ppt/tags/tag360.xml><?xml version="1.0" encoding="utf-8"?>
<p:tagLst xmlns:p="http://schemas.openxmlformats.org/presentationml/2006/main">
  <p:tag name="AS_UNIQUEID" val="945"/>
</p:tagLst>
</file>

<file path=ppt/tags/tag361.xml><?xml version="1.0" encoding="utf-8"?>
<p:tagLst xmlns:p="http://schemas.openxmlformats.org/presentationml/2006/main">
  <p:tag name="AS_UNIQUEID" val="946"/>
</p:tagLst>
</file>

<file path=ppt/tags/tag362.xml><?xml version="1.0" encoding="utf-8"?>
<p:tagLst xmlns:p="http://schemas.openxmlformats.org/presentationml/2006/main">
  <p:tag name="AS_UNIQUEID" val="947"/>
</p:tagLst>
</file>

<file path=ppt/tags/tag363.xml><?xml version="1.0" encoding="utf-8"?>
<p:tagLst xmlns:p="http://schemas.openxmlformats.org/presentationml/2006/main">
  <p:tag name="AS_UNIQUEID" val="948"/>
</p:tagLst>
</file>

<file path=ppt/tags/tag364.xml><?xml version="1.0" encoding="utf-8"?>
<p:tagLst xmlns:p="http://schemas.openxmlformats.org/presentationml/2006/main">
  <p:tag name="AS_UNIQUEID" val="949"/>
</p:tagLst>
</file>

<file path=ppt/tags/tag365.xml><?xml version="1.0" encoding="utf-8"?>
<p:tagLst xmlns:p="http://schemas.openxmlformats.org/presentationml/2006/main">
  <p:tag name="AS_UNIQUEID" val="950"/>
</p:tagLst>
</file>

<file path=ppt/tags/tag366.xml><?xml version="1.0" encoding="utf-8"?>
<p:tagLst xmlns:p="http://schemas.openxmlformats.org/presentationml/2006/main">
  <p:tag name="AS_UNIQUEID" val="441"/>
</p:tagLst>
</file>

<file path=ppt/tags/tag367.xml><?xml version="1.0" encoding="utf-8"?>
<p:tagLst xmlns:p="http://schemas.openxmlformats.org/presentationml/2006/main">
  <p:tag name="AS_UNIQUEID" val="951"/>
</p:tagLst>
</file>

<file path=ppt/tags/tag368.xml><?xml version="1.0" encoding="utf-8"?>
<p:tagLst xmlns:p="http://schemas.openxmlformats.org/presentationml/2006/main">
  <p:tag name="AS_UNIQUEID" val="952"/>
</p:tagLst>
</file>

<file path=ppt/tags/tag369.xml><?xml version="1.0" encoding="utf-8"?>
<p:tagLst xmlns:p="http://schemas.openxmlformats.org/presentationml/2006/main">
  <p:tag name="AS_UNIQUEID" val="953"/>
</p:tagLst>
</file>

<file path=ppt/tags/tag370.xml><?xml version="1.0" encoding="utf-8"?>
<p:tagLst xmlns:p="http://schemas.openxmlformats.org/presentationml/2006/main">
  <p:tag name="AS_UNIQUEID" val="954"/>
</p:tagLst>
</file>

<file path=ppt/tags/tag371.xml><?xml version="1.0" encoding="utf-8"?>
<p:tagLst xmlns:p="http://schemas.openxmlformats.org/presentationml/2006/main">
  <p:tag name="AS_UNIQUEID" val="955"/>
</p:tagLst>
</file>

<file path=ppt/tags/tag372.xml><?xml version="1.0" encoding="utf-8"?>
<p:tagLst xmlns:p="http://schemas.openxmlformats.org/presentationml/2006/main">
  <p:tag name="AS_UNIQUEID" val="956"/>
</p:tagLst>
</file>

<file path=ppt/tags/tag373.xml><?xml version="1.0" encoding="utf-8"?>
<p:tagLst xmlns:p="http://schemas.openxmlformats.org/presentationml/2006/main">
  <p:tag name="AS_UNIQUEID" val="957"/>
</p:tagLst>
</file>

<file path=ppt/tags/tag374.xml><?xml version="1.0" encoding="utf-8"?>
<p:tagLst xmlns:p="http://schemas.openxmlformats.org/presentationml/2006/main">
  <p:tag name="AS_UNIQUEID" val="958"/>
</p:tagLst>
</file>

<file path=ppt/tags/tag375.xml><?xml version="1.0" encoding="utf-8"?>
<p:tagLst xmlns:p="http://schemas.openxmlformats.org/presentationml/2006/main">
  <p:tag name="AS_UNIQUEID" val="461"/>
</p:tagLst>
</file>

<file path=ppt/tags/tag376.xml><?xml version="1.0" encoding="utf-8"?>
<p:tagLst xmlns:p="http://schemas.openxmlformats.org/presentationml/2006/main">
  <p:tag name="AS_UNIQUEID" val="959"/>
</p:tagLst>
</file>

<file path=ppt/tags/tag377.xml><?xml version="1.0" encoding="utf-8"?>
<p:tagLst xmlns:p="http://schemas.openxmlformats.org/presentationml/2006/main">
  <p:tag name="AS_UNIQUEID" val="960"/>
</p:tagLst>
</file>

<file path=ppt/tags/tag378.xml><?xml version="1.0" encoding="utf-8"?>
<p:tagLst xmlns:p="http://schemas.openxmlformats.org/presentationml/2006/main">
  <p:tag name="AS_UNIQUEID" val="961"/>
</p:tagLst>
</file>

<file path=ppt/tags/tag379.xml><?xml version="1.0" encoding="utf-8"?>
<p:tagLst xmlns:p="http://schemas.openxmlformats.org/presentationml/2006/main">
  <p:tag name="AS_UNIQUEID" val="461"/>
</p:tagLst>
</file>

<file path=ppt/tags/tag380.xml><?xml version="1.0" encoding="utf-8"?>
<p:tagLst xmlns:p="http://schemas.openxmlformats.org/presentationml/2006/main">
  <p:tag name="AS_UNIQUEID" val="962"/>
</p:tagLst>
</file>

<file path=ppt/tags/tag381.xml><?xml version="1.0" encoding="utf-8"?>
<p:tagLst xmlns:p="http://schemas.openxmlformats.org/presentationml/2006/main">
  <p:tag name="AS_UNIQUEID" val="963"/>
</p:tagLst>
</file>

<file path=ppt/tags/tag382.xml><?xml version="1.0" encoding="utf-8"?>
<p:tagLst xmlns:p="http://schemas.openxmlformats.org/presentationml/2006/main">
  <p:tag name="AS_UNIQUEID" val="964"/>
</p:tagLst>
</file>

<file path=ppt/tags/tag383.xml><?xml version="1.0" encoding="utf-8"?>
<p:tagLst xmlns:p="http://schemas.openxmlformats.org/presentationml/2006/main">
  <p:tag name="AS_UNIQUEID" val="965"/>
</p:tagLst>
</file>

<file path=ppt/tags/tag384.xml><?xml version="1.0" encoding="utf-8"?>
<p:tagLst xmlns:p="http://schemas.openxmlformats.org/presentationml/2006/main">
  <p:tag name="AS_UNIQUEID" val="966"/>
</p:tagLst>
</file>

<file path=ppt/tags/tag385.xml><?xml version="1.0" encoding="utf-8"?>
<p:tagLst xmlns:p="http://schemas.openxmlformats.org/presentationml/2006/main">
  <p:tag name="AS_UNIQUEID" val="967"/>
</p:tagLst>
</file>

<file path=ppt/tags/tag386.xml><?xml version="1.0" encoding="utf-8"?>
<p:tagLst xmlns:p="http://schemas.openxmlformats.org/presentationml/2006/main">
  <p:tag name="AS_UNIQUEID" val="968"/>
</p:tagLst>
</file>

<file path=ppt/tags/tag387.xml><?xml version="1.0" encoding="utf-8"?>
<p:tagLst xmlns:p="http://schemas.openxmlformats.org/presentationml/2006/main">
  <p:tag name="AS_UNIQUEID" val="969"/>
</p:tagLst>
</file>

<file path=ppt/tags/tag388.xml><?xml version="1.0" encoding="utf-8"?>
<p:tagLst xmlns:p="http://schemas.openxmlformats.org/presentationml/2006/main">
  <p:tag name="AS_UNIQUEID" val="970"/>
</p:tagLst>
</file>

<file path=ppt/tags/tag389.xml><?xml version="1.0" encoding="utf-8"?>
<p:tagLst xmlns:p="http://schemas.openxmlformats.org/presentationml/2006/main">
  <p:tag name="AS_UNIQUEID" val="971"/>
</p:tagLst>
</file>

<file path=ppt/tags/tag390.xml><?xml version="1.0" encoding="utf-8"?>
<p:tagLst xmlns:p="http://schemas.openxmlformats.org/presentationml/2006/main">
  <p:tag name="AS_UNIQUEID" val="972"/>
</p:tagLst>
</file>

<file path=ppt/tags/tag391.xml><?xml version="1.0" encoding="utf-8"?>
<p:tagLst xmlns:p="http://schemas.openxmlformats.org/presentationml/2006/main">
  <p:tag name="AS_UNIQUEID" val="973"/>
</p:tagLst>
</file>

<file path=ppt/tags/tag392.xml><?xml version="1.0" encoding="utf-8"?>
<p:tagLst xmlns:p="http://schemas.openxmlformats.org/presentationml/2006/main">
  <p:tag name="AS_UNIQUEID" val="974"/>
</p:tagLst>
</file>

<file path=ppt/tags/tag393.xml><?xml version="1.0" encoding="utf-8"?>
<p:tagLst xmlns:p="http://schemas.openxmlformats.org/presentationml/2006/main">
  <p:tag name="AS_UNIQUEID" val="975"/>
</p:tagLst>
</file>

<file path=ppt/tags/tag394.xml><?xml version="1.0" encoding="utf-8"?>
<p:tagLst xmlns:p="http://schemas.openxmlformats.org/presentationml/2006/main">
  <p:tag name="AS_UNIQUEID" val="976"/>
</p:tagLst>
</file>

<file path=ppt/tags/tag395.xml><?xml version="1.0" encoding="utf-8"?>
<p:tagLst xmlns:p="http://schemas.openxmlformats.org/presentationml/2006/main">
  <p:tag name="AS_UNIQUEID" val="977"/>
</p:tagLst>
</file>

<file path=ppt/tags/tag396.xml><?xml version="1.0" encoding="utf-8"?>
<p:tagLst xmlns:p="http://schemas.openxmlformats.org/presentationml/2006/main">
  <p:tag name="AS_UNIQUEID" val="978"/>
</p:tagLst>
</file>

<file path=ppt/tags/tag397.xml><?xml version="1.0" encoding="utf-8"?>
<p:tagLst xmlns:p="http://schemas.openxmlformats.org/presentationml/2006/main">
  <p:tag name="AS_UNIQUEID" val="979"/>
</p:tagLst>
</file>

<file path=ppt/tags/tag398.xml><?xml version="1.0" encoding="utf-8"?>
<p:tagLst xmlns:p="http://schemas.openxmlformats.org/presentationml/2006/main">
  <p:tag name="AS_UNIQUEID" val="980"/>
</p:tagLst>
</file>

<file path=ppt/tags/tag399.xml><?xml version="1.0" encoding="utf-8"?>
<p:tagLst xmlns:p="http://schemas.openxmlformats.org/presentationml/2006/main">
  <p:tag name="AS_UNIQUEID" val="981"/>
</p:tagLst>
</file>

<file path=ppt/tags/tag400.xml><?xml version="1.0" encoding="utf-8"?>
<p:tagLst xmlns:p="http://schemas.openxmlformats.org/presentationml/2006/main">
  <p:tag name="AS_UNIQUEID" val="982"/>
</p:tagLst>
</file>

<file path=ppt/tags/tag401.xml><?xml version="1.0" encoding="utf-8"?>
<p:tagLst xmlns:p="http://schemas.openxmlformats.org/presentationml/2006/main">
  <p:tag name="AS_UNIQUEID" val="983"/>
</p:tagLst>
</file>

<file path=ppt/tags/tag402.xml><?xml version="1.0" encoding="utf-8"?>
<p:tagLst xmlns:p="http://schemas.openxmlformats.org/presentationml/2006/main">
  <p:tag name="AS_UNIQUEID" val="984"/>
</p:tagLst>
</file>

<file path=ppt/tags/tag403.xml><?xml version="1.0" encoding="utf-8"?>
<p:tagLst xmlns:p="http://schemas.openxmlformats.org/presentationml/2006/main">
  <p:tag name="AS_UNIQUEID" val="985"/>
</p:tagLst>
</file>

<file path=ppt/tags/tag404.xml><?xml version="1.0" encoding="utf-8"?>
<p:tagLst xmlns:p="http://schemas.openxmlformats.org/presentationml/2006/main">
  <p:tag name="AS_UNIQUEID" val="986"/>
</p:tagLst>
</file>

<file path=ppt/tags/tag405.xml><?xml version="1.0" encoding="utf-8"?>
<p:tagLst xmlns:p="http://schemas.openxmlformats.org/presentationml/2006/main">
  <p:tag name="AS_UNIQUEID" val="987"/>
</p:tagLst>
</file>

<file path=ppt/tags/tag406.xml><?xml version="1.0" encoding="utf-8"?>
<p:tagLst xmlns:p="http://schemas.openxmlformats.org/presentationml/2006/main">
  <p:tag name="AS_UNIQUEID" val="988"/>
</p:tagLst>
</file>

<file path=ppt/tags/tag407.xml><?xml version="1.0" encoding="utf-8"?>
<p:tagLst xmlns:p="http://schemas.openxmlformats.org/presentationml/2006/main">
  <p:tag name="AS_UNIQUEID" val="989"/>
</p:tagLst>
</file>

<file path=ppt/tags/tag408.xml><?xml version="1.0" encoding="utf-8"?>
<p:tagLst xmlns:p="http://schemas.openxmlformats.org/presentationml/2006/main">
  <p:tag name="AS_UNIQUEID" val="990"/>
</p:tagLst>
</file>

<file path=ppt/tags/tag409.xml><?xml version="1.0" encoding="utf-8"?>
<p:tagLst xmlns:p="http://schemas.openxmlformats.org/presentationml/2006/main">
  <p:tag name="AS_UNIQUEID" val="441"/>
</p:tagLst>
</file>

<file path=ppt/tags/tag410.xml><?xml version="1.0" encoding="utf-8"?>
<p:tagLst xmlns:p="http://schemas.openxmlformats.org/presentationml/2006/main">
  <p:tag name="AS_UNIQUEID" val="991"/>
</p:tagLst>
</file>

<file path=ppt/tags/tag411.xml><?xml version="1.0" encoding="utf-8"?>
<p:tagLst xmlns:p="http://schemas.openxmlformats.org/presentationml/2006/main">
  <p:tag name="AS_UNIQUEID" val="1272"/>
</p:tagLst>
</file>

<file path=ppt/tags/tag412.xml><?xml version="1.0" encoding="utf-8"?>
<p:tagLst xmlns:p="http://schemas.openxmlformats.org/presentationml/2006/main">
  <p:tag name="AS_UNIQUEID" val="1273"/>
</p:tagLst>
</file>

<file path=ppt/tags/tag4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Tahoma</vt:lpstr>
      <vt:lpstr>华文隶书</vt:lpstr>
      <vt:lpstr>黑体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2024-09-12T09:19:42.162</cp:lastPrinted>
  <dcterms:created xsi:type="dcterms:W3CDTF">2024-09-12T01:19:42Z</dcterms:created>
  <dcterms:modified xsi:type="dcterms:W3CDTF">2024-09-12T01:19:44Z</dcterms:modified>
</cp:coreProperties>
</file>