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CC308-82E2-42BD-B2C2-A95BC5666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021F4-095F-4202-97F3-083DA2207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A9F45-80F4-4B94-AC79-84F119A53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586F8-F182-449E-ABE5-E6A4F9339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123FBC-1139-4CE7-BBF3-147D9732A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8A62CF-ED4B-465B-A111-BA38F3A33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609085-0D83-4C46-95B3-5C3ADC7FC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58D9B-FC71-4E86-91CE-F9BC16078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AFCC2-FFC5-437B-8F18-CA05CDF8E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9D658-6BCA-414D-9073-7274880C4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9DB23-D943-4A9F-9D9F-9244DF2C1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3006400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癫痫患者的日常护理与心理支持策略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癫痫患者的心理支持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癫痫患者的教育及就业支持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癫痫患者护理与支持的挑战与对策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癫痫患者的日常护理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癫痫患者应按时服用抗癫痫药物，避免漏服或错服。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观察副作用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留意药物可能产生的副作用，如头晕、恶心、乏力等，如有不适，及时就医。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按照医生建议定期进行复查，以便医生根据病情调整治疗方案。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建立规律的作息时间，保证充足的睡眠和休息，避免过度疲劳。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833" r="2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083" r="9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保持规律作息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进行适量的体育锻炼，增强体质，提高免疫力。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避免过度兴奋、激动、疲劳等诱发癫痫发作的因素。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避免诱发因素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生活习惯的调整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确保居住和工作场所安全，避免潜在的意外伤害。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在公共场所或外出时，应有人陪伴，并告知他人患者的情况，以便在紧急情况下得到及时救助。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0737" r="3073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家中应备有急救包和相关药品，以便在癫痫发作时进行紧急处理。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520" b="9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饮食与营养建议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保持均衡的饮食结构，摄入足够的蛋白质、脂肪、碳水化合物、维生素和矿物质。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控制钠摄入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减少盐和含钠食品的摄入，以降低癫痫发作的风险。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避免刺激性饮料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避免饮用咖啡、茶、可乐等刺激性饮料，以免诱发癫痫发作。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癫痫患者的心理支持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情绪识别与评估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及时识别和评估患者的情绪状态，了解他们的心理需求，以便提供有针对性的心理疏导。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与癫痫患者建立良好的信任关系，让他们感受到关心和支持，增强治疗信心。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教授患者情绪调节技巧，如深呼吸、放松训练等，帮助他们缓解焦虑、抑郁等负面情绪。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987" r="1198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436" r="2143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心理疏导与情绪管理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07" r="238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鼓励家庭成员积极参与患者的日常护理，提供情感支持和照顾，减轻患者的心理压力。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为患者提供社会支持网络，如癫痫患者协会、病友交流群等，让他们感受到社会的温暖和支持。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家庭与社会支持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提高公众对癫痫病的认识和了解，减少对癫痫患者的歧视和偏见。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意识提升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875" r="6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通过立法保障癫痫患者的权益，打击歧视行为，为他们创造一个公平的社会环境。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法律保障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鼓励患者自我肯定和认同，提高自信心，积极面对生活中的挑战和困难。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自我肯定与认同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应对歧视与偏见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癫痫患者的教育及就业支持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https://d.book118.com/748130064005006026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2024-09-02T23:41:56.794</cp:lastPrinted>
  <dcterms:created xsi:type="dcterms:W3CDTF">2024-09-02T15:41:56Z</dcterms:created>
  <dcterms:modified xsi:type="dcterms:W3CDTF">2024-09-02T15:41:58Z</dcterms:modified>
</cp:coreProperties>
</file>