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316CFC-5D08-4E1E-A9F4-9D71C5E59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06EA7E-9A97-401F-9F34-F77438049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BD99CE-B5EF-4E48-BC94-3D929FEC8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3B7922-D800-439D-93AE-B9015AE4A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84E71A-D3F6-44AD-B05D-38D049037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3EF1C6-888D-4E5B-B438-9C322AE6A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FEB6EB-60D2-487F-822B-B64E6DCFD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A1E6E9-1A19-43BF-91A4-4200EC41F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6AE4DB-778C-4F72-8736-AB1EC28D3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70D4AB-3E34-4F61-8C9F-32CE56613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9AC315-216B-4D58-B952-2F8C2FE84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131077007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护理心理导图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护理心理学概述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护理心理导图的应用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护理心理导图的优势与局限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06" r="237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随着社会的发展和医学模式的转变，人们对护理服务的需求日益增长，对护理质量的要求也越来越高。护理心理导图作为一种新型的护理模式，旨在关注患者的心理需求，提高护理质量，促进患者的身心健康。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当前，护理心理导图在国内外得到了广泛的关注和应用，成为护理领域研究的热点问题。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本研究旨在探讨护理心理导图在临床护理中的应用效果，为提高护理服务质量提供理论依据和实践指导。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通过研究护理心理导图的应用效果，有助于深入了解患者的心理需求，优化护理服务流程，提高患者满意度和护理效果，推动护理事业的可持续发展。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083" r="23083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护理心理学概述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2792" r="32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护理心理学是心理学与护理学相结合的一门交叉学科，主要研究护理实践中产生的心理现象及其发生发展规律，旨在指导护理实践，提高护理质量和患者满意度。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护理心理学关注患者的心理需求、认知、情绪、行为等方面的变化，以及这些变化对护理效果的影响，强调在护理过程中关注患者的心理健康和心理需求。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护理心理学的定义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19世纪中叶，随着医学模式由生物医学模式向生物-心理-社会医学模式的转变，护理学也开始关注患者的心理和社会因素。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20世纪50年代，随着心理学的迅速发展，护理心理学开始逐渐形成和发展，成为一门独立的学科。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护理心理学的起源可以追溯到古代，当时人们已经开始认识到心理因素对健康和疾病的影响。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护理心理学的发展历程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748" r="1374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观察法是护理心理学中最基本的研究方法之一，通过观察患者的行为、表情、言语等来了解患者的心理状态和情绪变化。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调查法是通过问卷、访谈等方式了解患者的心理需求、态度和行为习惯等，从而为护理实践提供依据。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实验法是在严格控制条件下，通过操作某些实验变量来观察结果的变化，从而得出因果关系的结论。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案例研究法是对个别患者或特定群体的详细研究和深入分析，可以深入了解患者的心理变化和护理效果。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案例研究法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护理心理学的研究方法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护理心理导图的应用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https://d.book118.com/748131077007006045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2024-09-25T10:29:39.969</cp:lastPrinted>
  <dcterms:created xsi:type="dcterms:W3CDTF">2024-09-25T02:29:39Z</dcterms:created>
  <dcterms:modified xsi:type="dcterms:W3CDTF">2024-09-25T02:29:41Z</dcterms:modified>
</cp:coreProperties>
</file>