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6F74E-FBEB-44B6-852D-82507D7CE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EFB147-7EBE-4089-ACDA-0A9DDB55C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F9C896-CBF3-4E70-BDF9-037601FB7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4632B1-CBF0-41BA-AD13-865F60DE9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7C89CE-337C-421E-8B24-7C6B57BCF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16A29C-74AE-4CCB-AC90-E2191EDC2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2AC1D7-C41A-45DC-97C7-9CF741F29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175382-C3F9-4953-A14C-24A827B57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402A4E-A295-46E0-B6EE-1E53780FF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06C1A-EBD9-47E8-B2C9-9A8954131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AEED2-EADD-492A-B60F-2D11DC540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3111613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医学伦理审查中的生物医学研究和人体实验问题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生物医学研究伦理问题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人体实验伦理问题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伦理审查程序及要求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案例分析：生物医学研究与人体实验伦理问题实例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挑战与对策：加强医学伦理审查工作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48" b="1784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探讨生物医学研究和人体实验中的伦理问题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分析伦理审查在保护受试者权益方面的作用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提出加强生物医学研究和人体实验伦理审查的建议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068049" y="2057190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生物医学研究的定义和范围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49668" y="2057190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人体实验的类型和目的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36174" y="2057190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伦理审查的原则和程序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170011" y="446995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受试者权益的保护措施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61695" y="446995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国内外相关法规和指南的概述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flipH="1" flipV="1">
            <a:off x="1690717" y="1754201"/>
            <a:ext cx="0" cy="1869882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>
            <a:off x="3928108" y="3956295"/>
            <a:ext cx="0" cy="196212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H="1" flipV="1">
            <a:off x="4871849" y="1688312"/>
            <a:ext cx="0" cy="193577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 flipV="1">
            <a:off x="7951618" y="1661957"/>
            <a:ext cx="0" cy="196212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7296941" y="3956295"/>
            <a:ext cx="0" cy="1896237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764089" y="3413350"/>
            <a:ext cx="10694586" cy="783346"/>
          </a:xfrm>
          <a:prstGeom prst="rightArrow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生物医学研究伦理问题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8338" b="18338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生物医学研究必须建立在科学的基础上，确保研究设计合理、方法可靠，以获取准确、可重复的实验结果。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尊重生命原则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在研究过程中，应尊重生命、珍视生命，避免对实验动物和人体造成不必要的痛苦和伤害。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知情同意原则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对于涉及人体实验的研究，必须确保受试者充分了解研究目的、方法、风险和潜在利益，并自愿同意参与研究。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研究设计伦理原则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受试者招募与选择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在招募受试者时，应遵循公平、公正、公开的原则，避免任何形式的歧视和偏见。同时，要确保受试者符合研究要求，以降低研究风险。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受试者安全与福利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在研究过程中，应确保受试者的安全和福利得到充分保障。对于可能出现的风险和不适，应及时采取相应措施，保障受试者的健康和安全。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受试者隐私与保密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研究过程中涉及的受试者个人信息和隐私应得到严格保护。未经受试者同意，不得将其个人信息泄露给第三方或用于其他研究。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受试者权益保护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数据收集合法性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在收集数据时，应遵循相关法律法规和伦理规范，确保数据收集的合法性和正当性。同时，要确保所收集的数据与研究目的密切相关。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数据处理与保存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对于收集到的数据，应进行妥善的处理和保存。在数据处理过程中，应遵循科学、客观、准确的原则，确保数据的真实性和可靠性。同时，要采取必要的安全措施，防止数据泄露和损坏。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数据共享与使用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在数据共享和使用时，应遵循相关规定和伦理原则。未经相关方同意，不得将数据用于其他用途或向第三方提供。同时，要确保数据共享和使用不会对受试者权益造成损害。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数据收集与处理伦理规范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人体实验伦理问题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67" b="4467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实验设计合理性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确保实验设计科学、合理，遵循医学研究的基本原则，减少不必要的风险和痛苦。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伦理委员会审查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设立独立的伦理委员会，对实验方案进行严格的伦理审查，确保实验符合伦理规范。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风险评估与防范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对实验可能带来的风险进行充分评估，并制定相应的防范措施，确保受试者安全。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实验设计与伦理审查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确保受试者在参与实验前充分了解实验的目的、过程、风险等信息，并自愿签署知情同意书。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知情同意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尊重受试者的权益，包括生命权、健康权、隐私权等，确保实验过程不会对受试者造成不必要的伤害。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受试者权益保护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建立受试者退出机制，允许受试者在实验过程中随时退出，并保障其退出后的权益。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受试者退出机制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受试者知情同意与权益保障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实验过程监管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对实验过程进行严格的监管，确保实验按照批准的方案进行，及时发现并处理实验过程中的问题。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建立有效的风险控制机制，对实验过程中出现的风险进行及时评估和处理，确保受试者安全。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数据安全与保密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确保实验数据的安全和保密，防止数据泄露和滥用，保护受试者的隐私权。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实验过程监管及风险控制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伦理审查程序及要求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https://d.book118.com/748131116135006030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2024-09-07T12:44:47.337</cp:lastPrinted>
  <dcterms:created xsi:type="dcterms:W3CDTF">2024-09-07T04:44:47Z</dcterms:created>
  <dcterms:modified xsi:type="dcterms:W3CDTF">2024-09-07T04:44:49Z</dcterms:modified>
</cp:coreProperties>
</file>