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AD6F8-B784-48F5-B3B1-3E683667E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35E99-982F-4C2B-A481-EE0B536E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6BD74-0998-45F1-8022-5C90FE84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8B5F0-5BE4-4E9B-9CEC-8BFA73A4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746ACB-D0C5-4998-8F70-3CF3A7B8D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E6932-5CE1-45F4-8C55-1CE776A97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E8783-A768-40A0-8CA6-704286E8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4F661-E9DB-4219-92A8-AEA40917A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C4AE3-953E-4276-8E58-8B03F937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B9FE7-121B-4924-9DB3-1A0484D6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C61E9-522F-4609-A413-E3F43E4D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1143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静电危害防范与消防设施运行与管理中的危险品安全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消防设施运行与管理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静电危害与消防设施关联性分析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危险品安全与消防设施运行管理实践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静电危害防范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55" b="95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静电是由于物体之间电荷不平衡而产生的，当两个物体接触或摩擦时，其中一个物体会失去电子带正电，另一个物体则获得电子带负电。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静电放电会产生电火花，可能引发火灾或爆炸；同时静电还会对电子设备造成干扰或损坏。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保持环境湿度在适宜范围内，可以减少静电的产生和积累。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控制环境湿度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采用防静电材料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028" b="40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" r="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使用防静电地板、防静电工作台、防静电服等，可以有效防止静电的产生和传导。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将设备、管道、容器等金属物体接地，可以将静电导入大地，避免静电积累。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静电防护措施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使用静电检测仪可以检测物体表面的静电电位和电荷量，及时发现潜在的静电危害。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静电消除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采用离子风机、离子棒等静电消除设备，可以中和物体表面的静电电荷，避免静电放电产生的危害。同时，也可以使用湿纸巾或防静电布擦拭物体表面，消除静电。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静电检测与消除方法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消防设施运行与管理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消防栓与消防水带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消防设施种类及功能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包括干粉、泡沫、二氧化碳等灭火器，用于扑灭初期火灾。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通过感应火灾产生的热量或烟雾自动启动，喷洒水雾灭火。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提供灭火用水，需定期检查水压和流量是否充足。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及时探测火灾并发出警报，以便人员疏散和启动应急措施。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40" r="134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消防设施日常检查与维护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对消防设施进行定期的全面检查，确保其处于良好状态。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对灭火器材、报警系统等设备进行功能性测试，验证其可靠性。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保持消防设施的清洁，对易损件进行及时更换，确保其有效性。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详细记录检查与维护情况，发现问题及时上报并处理。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功能性测试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清洁与保养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通过日常检查或系统反馈识别故障，判断其对消防设施的影响。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通知与报告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对影响消防设施正常运行的故障进行紧急处理，如关闭故障设备、启用备用设备等。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及时通知相关人员并上报故障情况，协调专业人员进行维修。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在故障处理期间，采取必要的应急措施，如加强人工巡查、增加临时灭火器材等，以确保消防安全。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消防设施故障处理与应急措施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危险品安全概述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https://d.book118.com/748131143043006031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2024-09-08T04:35:18.755</cp:lastPrinted>
  <dcterms:created xsi:type="dcterms:W3CDTF">2024-09-07T20:35:18Z</dcterms:created>
  <dcterms:modified xsi:type="dcterms:W3CDTF">2024-09-07T20:35:20Z</dcterms:modified>
</cp:coreProperties>
</file>