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430D8-0C62-496B-98DA-447104D8B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61B2EF-46D3-45B5-8570-57B68F9E1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553354-CAEE-4662-9B0A-BC861F7DB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EF0437-B163-4921-AA5A-05178DB50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0AF185-B36F-40E8-90D6-F947B03FD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33312B-1E65-4726-B461-F1F7D7BBA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DE14B3-EC16-42DF-B65B-B41A2CD9C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AB963A-2C4F-4C38-B44D-7C334DC86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33BA69-B6B7-494B-95CC-0692AED46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952C2-5C44-4C15-9936-75A1C85C5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D38E2A-08A8-4148-B908-CF393C502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3201102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高考文言断句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202X-12-20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断句基础知识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高考文言断句题型分析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高考文言断句解题策略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高考文言断句备考建议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高考文言断句真题解析与模拟题演练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断句基础知识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断句是指将文言文句子按照一定的语法、语意和语境进行划分，使其更易于理解和阅读。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断句是理解文言文的基础，正确的断句能够帮助我们更好地理解文言文的含义、结构和语法。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常见断句符号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用于表示一个完整的句子结束，通常用于句末。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用于分隔句子内部的短暂停顿，通常用于句子内部的短暂停顿。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用于表示并列关系的句子，通常用于并列句子的分隔。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用于引出下文或解释说明，通常用于句子内部的解释说明。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句号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逗号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分号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冒号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断句技巧与注意事项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观察语气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在断句时，要注意观察文言文的语气，如疑问、陈述、感叹等，这些语气可以帮助我们确定句子的语意和语境。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找关键词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在断句时，要注意找关键词，如动词、名词、形容词等，这些关键词可以帮助我们确定句子的结构和语意。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理解文意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在断句之前，首先要理解文言文的文意，了解句子的结构和含义。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注意连词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在断句时，要注意文言文中的连词，如“而”、“则”、“且”等，这些连词可以帮助我们确定句子的结构和语意。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避免主观臆断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在断句时，要避免主观臆断，要根据文言文的语法、语意和语境进行判断，确保断句的准确性。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高考文言断句题型分析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选择题通常以文言文片段的形式出现，要求考生在给出的选项中选择最合适的断句方式。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考生应先理解文言文片段的大意，然后根据语法结构和语感来判断断句位置。同时，要注意选项中可能存在的干扰信息，如多余的虚词和连词。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选择题型分析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解题技巧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题目形式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题目形式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填空题会给出一个不完整的文言文片段，要求考生在空格处填入正确的断句。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解题技巧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考生应首先明确需要断句的位置，然后根据上下文语境和语法结构来确定断句方式。同时，要注意所填写的断句与前后文是否连贯、通顺。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填空题型分析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063" r="23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题目形式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主观题通常会给出一段完整的文言文，要求考生对其进行断句。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解题技巧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考生应先通读全文，了解大意。然后，根据语法结构和语感来尝试不同的断句方式，并比较不同断句方式的优劣。最后，确定一个最合适的断句方式并清晰地标注出来。在主观题中，考生还需要注意书写规范和卷面整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主观题型分析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高考文言断句解题策略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在断句前，首先要通读全文，了解文章大意，把握文章的中心思想和情感倾向。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理解句子大意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结合上下文，理解句子的具体语境，包括人物、事件、时间、地点等，有助于准确断句。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把握语境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理解文意，把握语境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https://d.book118.com/748132011024006025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2024-09-01T16:33:01.210</cp:lastPrinted>
  <dcterms:created xsi:type="dcterms:W3CDTF">2024-09-01T08:33:01Z</dcterms:created>
  <dcterms:modified xsi:type="dcterms:W3CDTF">2024-09-01T08:33:03Z</dcterms:modified>
</cp:coreProperties>
</file>