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985F5-3CB3-480F-A44D-1AA66199F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010D9-F5D0-4408-9965-E191053C3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F92A4-641B-4BEB-A12D-681CFBBEE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067E6-AADD-4567-B1DF-9C0AC7FA7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324602-3997-48DE-B3E2-277D4019D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F4B21D-802F-41E4-BE41-425E41D79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B3A0C1-C07F-4736-8B03-7209E1D6E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BAC0E-C8F2-44C7-89DC-DA5CE9B6E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936D1-9D1D-4B77-8EB0-28D8C193F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85143-0715-4796-9E97-AAAD38FCF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5E3AA-D577-4620-9579-A345259F5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32045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71.培训和发展的员工保留策略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培训与发展在员工保留中的重要性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制定有效的培训计划和政策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激励员工参与培训和发展活动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营造良好的学习氛围和企业文化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关注员工职业发展，提供晋升机会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落实培训与发展成果，持续改进策略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培训与发展在员工保留中的重要性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04" b="2220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知识更新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通过定期的技能培训，使员工掌握最新的工作技能和方法，提高工作效率和质量。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鼓励员工学习新知识，提供学习资源和学习机会，帮助员工保持与行业发展的同步。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通过项目实践、案例分析等方式，让员工将所学知识和技能应用于实际工作中，加深理解和掌握。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提升员工技能与知识水平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增强员工职业发展规划意识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为员工提供职业规划辅导，帮助员工了解自身职业发展方向和目标，制定可行的职业计划。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建立明确的晋升通道和晋升机会，让员工看到在公司内部的职业发展空间和前景。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通过设立奖励机制、提供培训和发展机会等激励措施，激发员工的职业发展动力。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职业规划辅导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工作环境改善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员工认可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提高员工满意度和忠诚度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关注员工的生活和工作状况，提供必要的帮助和支持，增强员工的归属感和忠诚度。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对员工的贡献和成绩给予及时的认可和表彰，激发员工的工作积极性和自豪感。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优化工作环境和氛围，营造积极、健康的工作氛围，提高员工的工作舒适度和满意度。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制定有效的培训计划和政策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47" b="61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分析员工培训需求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确定员工技能差距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通过绩效评估、面试和员工反馈等方式，识别员工当前技能与所需技能之间的差距。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评估业务需求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了解公司业务目标、战略计划和未来发展方向，以确定培训内容和重点。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考虑员工个人发展需求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与员工沟通，了解其职业规划和个人发展目标，以便制定符合其需求的培训计划。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选择合适的培训方式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根据培训目标和内容，选择合适的培训方式，如在线课程、面对面培训、工作坊等。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开发培训课程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结合公司文化和业务背景，开发具有针对性和实用性的培训课程，包括课程大纲、教材、案例等。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根据员工技能差距和业务需求，制定明确的培训目标，如提高员工的专业技能、加强团队协作能力等。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设计针对性培训课程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根据员工需求和公司业务计划，制定详细的培训计划时间表，包括培训日期、时间、地点等。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制定培训计划时间表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通过公司内部通讯、海报、邮件等方式，向员工宣传和推广培训计划，提高员工参与意愿。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宣传和推广培训计划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在培训结束后，通过问卷调查、面谈、考试等方式，对员工的培训效果进行跟踪评估，以便及时调整和改进培训计划。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跟踪评估培训效果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实施培训计划并进行跟踪评估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激励员工参与培训和发展活动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根据企业战略和岗位要求，设定明确的培训目标，包括知识、技能和态度等方面。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制定奖励政策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设立优秀学员奖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将培训与晋升、加薪等奖励措施相结合，激励员工积极参与培训。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对在培训中表现优秀的员工给予表彰和奖励，树立学习榜样。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设定明确的培训目标和奖励机制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利用网络平台提供多样化的在线课程，方便员工随时随地学习。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线上课程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组织面对面的课堂教学、研讨会等活动，促进员工之间的交流和互动。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提供实际项目或任务，让员工在实践中学习和掌握新技能。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实践机会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提供多样化的培训形式和内容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https://d.book118.com/748132045053006045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2024-09-25T21:01:16.383</cp:lastPrinted>
  <dcterms:created xsi:type="dcterms:W3CDTF">2024-09-25T13:01:16Z</dcterms:created>
  <dcterms:modified xsi:type="dcterms:W3CDTF">2024-09-25T13:01:18Z</dcterms:modified>
</cp:coreProperties>
</file>