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C28FB-F3E6-4434-A3B7-96FE4B3DF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9AF5E-3540-49B6-8E14-C180195D6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D7A83-736B-4DF5-B9C7-4971DCA42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00C5E-B224-497D-9189-B72A02AA5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71540D-0E66-434C-ACB3-3F7E11AA3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2A5052-5049-40BF-A7F5-0BF8A9DFC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9E5018-94B2-4E97-980C-5100BC430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B94F3-CF5B-4D11-A4A3-689865951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5000A-3EFC-4280-A7EC-E5CAFCEAA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07BDD-8E4A-41E5-8D06-D0D102C0F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22555-70D1-40ED-8BF5-52B8A6595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3213312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电气自动化专业职业生涯规划与社会网络拓展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社会网络拓展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" b="1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电气自动化专业是一门研究电力系统、电力电子、控制理论、运动控制等领域的学科，旨在培养具备电气工程和自动化技术的专业人才。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电气自动化专业具有广泛的应用领域，涉及电力、交通、制造、能源等多个行业，具有很强的实践性和技术性。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随着人工智能、大数据等技术的发展，电气自动化专业正朝着智能化方向发展，智能化设备、智能电网等将成为未来的重要趋势。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随着环保意识的提高，可再生能源、节能减排等技术受到重视，电气自动化专业在绿色能源和环保技术方面将有更大的发展空间。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电气自动化专业将与计算机、通信、机械等多个领域进行跨界融合，形成更广泛的交叉学科和应用领域。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2" r="174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电气自动化专业在电力系统领域的应用包括电网调度、变电站自动化、发电厂控制等。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电气自动化专业在交通领域的应用包括轨道交通、智能交通系统、电动汽车充电设施等。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电气自动化专业在制造业的应用包括自动化生产线、工业机器人、过程控制等。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电气自动化专业在能源领域的应用包括新能源发电、智能电网、储能技术等。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能源领域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职业定位与目标设定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电气自动化专业人才在能源、制造业、交通、环保等领域具有广泛应用，应明确个人职业定位，选择适合自己兴趣和发展的方向。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根据职业定位，设定短期、中期和长期职业发展目标，包括职位晋升、技能提升、薪资增长等方面的目标。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制定职业发展路径，包括从初级工程师到高级工程师、再到技术管理岗位的晋升路径，以及在不同领域和行业的职业转换路径。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根据个人情况和职业目标，制定实现职业发展的策略，包括选择合适的公司、项目和团队，以及在工作中注重个人品牌和口碑的建立。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职业发展路径与策略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不断学习和实践，提升自己在电气自动化领域的专业技能和知识，包括电气设计、控制技术、系统集成等方面的技能。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根据职业发展需要，考取相关的职业资格证书，如电气工程师证书、自动化系统集成证书等，提升个人竞争力和市场价值。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证书获取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职业技能与证书提升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考虑个人兴趣和职业发展趋势，做好向其他相关领域转型的准备，如向数据分析、智能制造、物联网等方向发展。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拓展机会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积极寻找和把握机会，通过参加行业活动、加入专业组织、建立人脉关系等方式拓展自己的社会网络，增加职业发展机会。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职业转型与拓展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社会网络拓展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https://d.book118.com/748132133125006037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2024-09-17T20:43:04.277</cp:lastPrinted>
  <dcterms:created xsi:type="dcterms:W3CDTF">2024-09-17T12:43:04Z</dcterms:created>
  <dcterms:modified xsi:type="dcterms:W3CDTF">2024-09-17T12:43:06Z</dcterms:modified>
</cp:coreProperties>
</file>