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4C50F-45A6-4AE0-96E4-CDF86789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AAA0E-CDCF-4044-8A5E-087D3A9B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CD121-F0FB-4502-A7DC-64203A6E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D7CA9-FCFA-41E1-9832-3170D757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EF179-9B36-48EA-B155-92904360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CDDB7-052A-4BBA-B594-48EA4656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61DA2-F947-4836-866C-38BC75E7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2F8A2-83FB-46A0-B4FB-08E1D419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92F09-7EE8-47EB-8694-39CD741B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59746-D979-4D8F-A2B3-DC3F6723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48486-84CA-4300-BA35-C4548E14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2136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会计助理协助编制财务报表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会计助理在财务报表编制中的角色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协助编制资产负债表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协助编制利润表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协助编制现金流量表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财务报表编制过程中的注意事项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财务报表是企业根据会计准则和会计制度规定，对一定时期内的财务状况、经营成果和现金流量进行系统化、结构化的表述，以反映企业的经济资源、义务和权益状况。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与外部利益相关者沟通的重要工具，能够向投资者、债权人、政府等提供关于企业财务状况、经营成果和现金流量的信息，帮助他们了解企业的经济实力、偿债能力和盈利能力，从而作出相关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财务报表的种类与内容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反映企业在一定会计期间内现金和现金等价物流入和流出的报表，包括经营活动、投资活动和筹资活动的现金流量。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反映企业在一定会计期间内经营成果的报表，包括收入、费用、利润等要素。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反映企业在某一特定日期的资产、负债和所有者权益状况的报表，包括资产、负债和所有者权益三大部分。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反映企业所有者权益各组成部分当期增减变动情况的报表，包括实收资本、资本公积、盈余公积和未分配利润等。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财务报表的编制原则与要求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企业在不同会计期间采用的会计政策和会计估计应当保持一致，不得随意变更。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财务报表应当涵盖企业所有的经济业务和交易，不得遗漏或隐瞒重要信息。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财务报表应当真实反映企业的财务状况、经营成果和现金流量，不得虚构交易或事项，不得伪造或变造凭证和资料。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企业应当采用统一的会计准则和会计制度编制财务报表，以便于不同企业之间的比较和分析。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企业应当及时编制和公布财务报表，以便于外部利益相关者及时了解企业的财务状况和经营成果。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会计助理在财务报表编制中的角色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0" r="329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12" r="34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会计助理负责从公司的各个部门收集相关的财务数据，包括收入、支出、资产和负债等。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对收集到的数据进行分类、汇总和整理，确保数据的准确性和完整性，为编制财务报表做好准备。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协助收集与整理财务数据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34" r="1953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会计助理协助编制公司的资产负债表，反映公司在某一特定日期的资产、负债和所有者权益状况。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协助编制利润表，展示公司在一定会计期间内的经营成果，包括收入、成本和利润等。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参与编制现金流量表，揭示公司在一定会计期间内的现金流入和流出情况，以及现金净增加额。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协助编制各项财务报表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协助审核财务报表的准确性与完整性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会计助理负责核对财务报表中的各项数据，确保数据的准确性和一致性。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协助审查财务报表的格式、内容和附注等，确保报表的完整性和合规性。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在审核过程中发现问题时，及时向上级或相关部门反馈，并协助解决问题。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数据核对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报表审查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协助编制资产负债表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收集资产数据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收集负债数据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协助收集资产与负债数据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会计助理还需协助收集公司的各项负债数据，包括应付账款、短期借款、长期借款等，以便准确反映公司的负债状况。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收集完资产和负债数据后，会计助理需要对其进行整理、分类和汇总，以便后续编制资产负债表。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会计助理需要协助收集公司的各项资产数据，包括现金、应收账款、存货、固定资产等，确保数据的准确性和完整性。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协助编制资产负债表初稿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编制资产部分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根据收集到的资产数据，会计助理需要按照规定的格式和要求，协助编制资产负债表中的资产部分，包括流动资产和非流动资产的列示。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编制负债部分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同样地，根据收集到的负债数据，会计助理需要协助编制资产负债表中的负债部分，包括流动负债和非流动负债的列示。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编制所有者权益部分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除了资产和负债部分外，会计助理还需要协助编制资产负债表中的所有者权益部分，包括股本、盈余公积、未分配利润等项目的列示。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在资产负债表初稿完成后，会计助理需要协助审核各项数据的准确性，确保数据的真实性和可靠性。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083" r="24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审核数据准确性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如果发现数据有误或需要调整报表项目，会计助理需要及时进行更正和调整，确保资产负债表的准确性和合规性。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调整报表项目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在审核和调整过程中，会计助理需要与相关部门保持密切沟通，确保数据的及时传递和问题的及时解决。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协助审核与调整资产负债表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协助编制利润表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https://d.book118.com/748132136010006024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2024-08-30T22:50:39.886</cp:lastPrinted>
  <dcterms:created xsi:type="dcterms:W3CDTF">2024-08-30T14:50:39Z</dcterms:created>
  <dcterms:modified xsi:type="dcterms:W3CDTF">2024-08-30T14:50:42Z</dcterms:modified>
</cp:coreProperties>
</file>