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FB7A46-8EFB-428C-9A14-89F677E6F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CFDB8E-285F-4344-B63E-5892D6317A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406C72-9FE2-4D65-9BEF-E53D83A921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144C98-5465-4E08-BC2D-87F02EF9F8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F8566C-2443-409B-800D-1BB1046EBD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7DB471-2955-4A78-9E98-F1BA0EB95E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23C7CA-985C-49F1-83FF-572CBCA053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90AFC8-B209-47D3-8501-62BE4D7E24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F3988D-7B3C-4406-AA69-E9D9018679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F8DC44-0702-4FEB-96C4-1F32A53053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A1BA90-B53B-41D9-9364-DAEC7962A8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13310201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社区护理慢阻肺教案</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2025">
              <a:solidFill>
                <a:schemeClr val="accent3">
                  <a:lumMod val="75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慢阻肺疾病概述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社区护理在慢阻肺管理中的作用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慢阻肺患者的社区护理措施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慢阻肺的预防与控制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案例分享与经验交流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慢阻肺疾病概述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慢阻肺是一种常见的慢性呼吸系统疾病，主要特征为持续气流受限，呈进行性发展。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慢阻肺分为慢性阻塞性肺疾病（COPD）和慢性阻塞性肺疾病急性加重（AECOPD），其中COPD是最常见的类型，主要由吸烟引起，表现为持续咳嗽、咳痰和呼吸困难。AECOPD则是在COPD的基础上出现急性加重，症状加重，需要紧急治疗。</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症状与表现</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咳嗽是慢阻肺最常见的症状，通常为早晨或夜间加重，咳痰多为白色粘液或浆液性泡沫痰，呼吸困难则表现为活动后气短、喘息等症状。此外，患者还可能出现乏力、食欲减退、体重下降等全身症状。</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慢阻肺的症状主要包括咳嗽、咳痰、呼吸困难等，随着病情加重，患者可能出现体重下降、食欲减退等全身症状。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慢阻肺对患者的生命质量和健康状况产生严重影响，可能导致肺功能衰竭、心脑血管疾病等并发症。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慢阻肺患者的肺功能逐渐下降，最终可能导致呼吸衰竭和肺源性心脏病等严重并发症。此外，慢阻肺还可能引发心脑血管疾病、骨质疏松等全身性疾病，影响患者的生命质量和健康状况。因此，早期诊断和治疗慢阻肺对于改善患者的生活质量和预后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慢阻肺的危害与影响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社区护理在慢阻肺管理中的作用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降低慢阻肺患者的医疗费用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通过预防和早期干预，减少患者住院和急诊就诊的频率，从而降低医疗费用。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促进慢阻肺患者的康复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社区护理提供持续的健康监测和康复指导，帮助患者更好地恢复身体功能和生活能力。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提高慢阻肺患者的生活质量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通过提供专业的护理和健康指导，帮助患者更好地管理病情，减少病情恶化的风险，从而提高生活质量。</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社区护理的重要性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建立慢阻肺患者的健康档案</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定期随访与监测</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提供健康教育</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提供心理支持</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社区护理的目标与任务</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收集患者的病史、家族史、生活习惯等信息，为患者提供个性化的护理方案。</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收集患者的病史、家族史、生活习惯等信息，为患者提供个性化的护理方案。</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收集患者的病史、家族史、生活习惯等信息，为患者提供个性化的护理方案。</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收集患者的病史、家族史、生活习惯等信息，为患者提供个性化的护理方案。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建立多学科协作团队</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制定个性化的护理方案</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开展健康教育活动</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利用信息化手段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社区护理的策略与方法</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根据患者的具体情况和需求，制定个性化的护理方案，包括药物治疗、饮食指导、运动康复等。</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包括医生、护士、营养师、心理咨询师等，共同为患者提供全面的护理服务。</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建立电子健康档案、开展远程监测等，提高社区护理的效率和效果。</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通过举办讲座、健康咨询、义诊等形式，向社区居民普及慢阻肺的防治知识。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慢阻肺患者的社区护理措施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https://d.book118.com/748133102013006032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2024-09-09T08:01:11.878</cp:lastPrinted>
  <dcterms:created xsi:type="dcterms:W3CDTF">2024-09-09T00:01:11Z</dcterms:created>
  <dcterms:modified xsi:type="dcterms:W3CDTF">2024-09-09T00:01:13Z</dcterms:modified>
</cp:coreProperties>
</file>