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1A6C3-1CCA-484E-89AE-E9FD7BA60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8F3EF-F2F1-4A34-96EB-B2E342593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CFC3A-14CF-4A62-9D60-19C27C218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AFA67-A365-4F80-ACF6-6687C8765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D5537D-8718-444E-BBE8-EA3FDF3B1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157AC7-828A-4214-BD01-CE4B807D0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D9CFDE-B381-4A64-B28A-9CFD3D5F5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EAD2B-52CB-4056-92C3-E402790E5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6BC41-1EEB-48A6-9844-D8362215C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0677F-04F6-4BDD-A8B6-AF1A5B7D0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5781D-9B0D-4E99-942B-52A2791B6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3407310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国土地资源及其利用\n## 1.中国土地资源概况\n### 1.1中国土地资源总量及分布特点\n### 1.2土地资源类型及适宜性评价\n### 1.3土地资源开发利用现状及问题\n## 2.土地资源的变化及影响因素\n### 2.1气候变化对土地资源的影响\n### 2.2人类活动对土地资源的影响\n### 2.3土地资源变化的趋势及应对策略\n## 3.土地资源的保护与合理利用\n### 3.1土地资源的保护现状及法律法规\n### 3.2土地资源的合理利用方式及案例\n### 3.3土地资源保护及合理利用的前景与展望\n## 4.土地资源在经济发展中的作用\n### 4.1土地资源在农业生产中的作用\n### 4.2土地资源在城市建设中的作用\n### 4.3土地资源在产业发展中的作用\n## 5.土地资源管理政策与展望\n### 5.1当前土地资源管理的政策及措施\n### 5.2未来土地资源管理的发展趋势与挑战\n### 5.3加强土地资源管理的建议与对策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中国土地资源及其利用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中国土地资源概况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中国土地资源总量丰富，约占世界土地面积的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1/10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陆地总面积约为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960万平方千米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耕地面积约为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6亿亩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林地面积约为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亿亩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土地资源分布不均，呈现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东多西少，南多北少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东部沿海地区土地资源较为丰富，如江苏、浙江、广东等地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西部地区土地资源较为匮乏，如新疆、西藏、青海等地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南北分布差异较大，南方地区土地资源较为丰富，如四川、云南、贵州等地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土地资源类型多样，包括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耕地、林地、草地、湿地、沙漠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耕地主要分布在东部沿海地区、东北平原和四川盆地等地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林地主要分布在南方地区，如四川、云南、福建等地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草地主要分布在西部地区，如内蒙古、新疆、西藏等地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湿地主要分布在东北地区和长江中下游地区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沙漠主要分布在西北地区，如新疆、内蒙古、甘肃等地</a:t>
            </a:r>
            <a:endParaRPr/>
          </a:p>
        </p:txBody>
      </p: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中国土地资源总量及分布特点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耕地：适宜耕作，主要生产粮食、蔬菜等农作物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林地：适宜发展林业，提供木材、药材等资源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草地：适宜发展畜牧业，提供肉类、奶类等动物性食品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湿地：适宜发展水产养殖业，提供鱼类、虾类等水产品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沙漠：适宜发展太阳能、风能等清洁能源产业</a:t>
                </a:r>
                <a:endParaRPr/>
              </a:p>
            </p:txBody>
          </p:sp>
          <p:sp>
            <p:nvSpPr>
              <p:cNvPr id="17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土地资源类型多样，包括耕地、林地、草地、湿地、沙漠等</a:t>
                </a:r>
                <a:endParaRPr/>
              </a:p>
            </p:txBody>
          </p:sp>
          <p:sp>
            <p:nvSpPr>
              <p:cNvPr id="17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评价方法包括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土壤质量、气候条件、地形地貌、水资源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等方面的综合考虑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评价结果可为土地利用规划、产业结构调整等提供科学依据</a:t>
                </a:r>
                <a:endParaRPr/>
              </a:p>
            </p:txBody>
          </p:sp>
          <p:sp>
            <p:nvSpPr>
              <p:cNvPr id="17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土地适宜性评价是合理开发利用土地资源的基础</a:t>
                </a:r>
                <a:endParaRPr/>
              </a:p>
            </p:txBody>
          </p:sp>
          <p:sp>
            <p:nvSpPr>
              <p:cNvPr id="17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土地资源类型及适宜性评价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土地资源开发利用取得显著成果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农业生产实现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粮食自给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，粮食产量稳定增长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林业、畜牧业、水产养殖业等产业发展迅速，产业结构不断优化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土地资源的合理利用为经济发展提供了有力支撑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土地资源开发利用面临诸多问题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土地资源枯竭、退化现象严重，如耕地减少、土壤污染等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土地资源利用效率不高，存在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浪费、低效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土地资源开发利用与生态环境保护矛盾日益突出，如过度开发导致生态环境破坏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土地资源开发利用现状及问题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土地资源的变化及影响因素</a:t>
            </a:r>
            <a:endParaRPr/>
          </a:p>
        </p:txBody>
      </p:sp>
      <p:sp>
        <p:nvSpPr>
          <p:cNvPr id="20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气候变化对土地资源的影响日益显著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气温升高导致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冰川融化、海平面上升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，影响沿海地区的土地资源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降水分布不均，导致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洪涝灾害、干旱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等自然灾害频发，影响土地资源的合理利用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气候变化影响农业生产，如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作物生长周期、产量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应对气候变化，保护土地资源的重要性日益凸显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加强气候变化监测，提高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预警能力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，提前采取措施应对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推广适应气候变化的农业生产技术，提高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农业生产适应性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加强生态环境保护，减少气候变化对土地资源的影响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气候变化对土地资源的影响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人类活动对土地资源的影响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组合 22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组合 22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人类活动是影响土地资源变化的主要因素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农业生产活动导致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耕地减少、土壤污染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城市化进程导致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大量耕地被占用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，影响农业生产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产业结构调整导致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土地资源利用方式变化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，如由农业用地转为工业用地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组合 22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人类活动对土地资源的影响具有双重性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合理的人类活动可以促进土地资源的合理利用和保护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不合理的人类活动导致土地资源破坏、退化和浪费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土地资源变化趋势表现为总量减少、质量下降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耕地面积减少，农业生产压力加大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土地污染严重，影响土地资源的可持续利用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应对策略包括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加强土地资源保护，严格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耕地保护制度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，遏制耕地减少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提高土地资源利用效率，推广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节水灌溉、高产优质农作物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加强土地污染防治，改善土地质量，保障土地资源可持续利用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土地资源变化的趋势及应对策略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土地资源的保护与合理利用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土地资源的保护现状及法律法规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土地资源保护取得一定成果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耕地保护制度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，严格限制耕地转用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土地整治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，提高土地利用效率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土地污染防治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，改善土地质量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土地资源保护法律法规不断完善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制定了《土地管理法》、《土地承包法》等法律法规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建立了土地资源保护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，加强土地资源保护执法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https://d.book118.com/748134073100006043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中国土地资源及其利用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2024-09-23T06:02:33.915</cp:lastPrinted>
  <dcterms:created xsi:type="dcterms:W3CDTF">2024-09-22T22:02:33Z</dcterms:created>
  <dcterms:modified xsi:type="dcterms:W3CDTF">2024-09-22T22:02:35Z</dcterms:modified>
</cp:coreProperties>
</file>