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4A24E-E896-4DDB-86D4-04D01DAA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7EB57-8232-4114-8776-EF1937795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6B445-235D-4DBA-96DE-B088A2E6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13B38-660D-4B7E-8DAF-27560F0D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7F630-F5D8-4415-9B32-515A53F4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9AFA6-CCCF-4FB3-8578-4FFA24D8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8310E-686E-4C0A-AF59-51ACD557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A7408-90B9-4B83-BC0E-6B122876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1403B-A9DB-453C-8403-5D9E5CA3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1153E-4D21-4704-B2B5-20139958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0A00D-AAB7-40B2-8B5D-E528738F3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4117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家长如何引导孩子合理使用电子产品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了解孩子使用电子产品的情况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与孩子沟通并制定规则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寻找替代方式，丰富孩子的业余生活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引导孩子正确使用电子产品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监督孩子的使用情况并给予反馈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了解孩子使用电子产品的情况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了解孩子使用电子产品的时间和频率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观察孩子每天使用电子产品的时间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了解孩子使用电子产品的频率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询问孩子使用电子产品的目的和需求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关注孩子使用电子产品时的情绪和反应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了解孩子使用电子产品的目的和需求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了解孩子使用电子产品的频率，判断孩子是否有依赖性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了解孩子使用电子产品的目的，如学习、娱乐、社交等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询问孩子使用电子产品的时间，了解孩子是否有沉迷倾向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了解孩子使用电子产品的内容，判断孩子是否接触到不良信息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了解孩子使用电子产品时遇到的问题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沉迷游戏：长时间玩游戏，影响学习和生活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网络安全：网络诈骗、病毒等安全问题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信息过载：接收过多信息，影响思考和判断能力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网络成瘾：过度依赖网络，影响社交和沟通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缺乏自制力：无法控制自己使用电子产品的时间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视力下降：长时间使用电子产品，导致视力下降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与孩子沟通并制定规则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与孩子坦诚交流，表达关心和担忧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共同讨论制定合理的使用规则，让孩子参与决策过程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倾听孩子的想法和感受，了解他们的需求和困扰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坦诚表达自己的担忧和期望，让孩子了解父母的关心和期望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定期检查和调整规则，保持与孩子的沟通和互动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制定合理的使用电子产品的规则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设定时间限制：每天使用电子产品的时间不超过1小时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设定地点限制：只能在客厅等公共区域使用电子产品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设定惩罚措施：违反规则将受到一定的惩罚，如减少使用电子产品的时间等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设定内容限制：禁止观看不适当的内容，如暴力、色情等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让孩子参与制定规则，增强其自主性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邀请孩子共同参与制定规则，让他们感到被尊重和信任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解释制定规则的原因和目的，让孩子理解并接受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设定合理的使用时间和范围，让孩子在规定范围内自由使用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制定奖惩机制，激励孩子遵守规则，同时也让他们明白违规的后果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引导孩子正确使用电子产品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https://d.book118.com/748134117047006024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家长如何引导孩子合理使用电子产品</vt:lpstr>
      <vt:lpstr>目录</vt:lpstr>
      <vt:lpstr>了解孩子使用电子产品的情况</vt:lpstr>
      <vt:lpstr>了解孩子使用电子产品的时间和频率</vt:lpstr>
      <vt:lpstr>了解孩子使用电子产品的目的和需求</vt:lpstr>
      <vt:lpstr>了解孩子使用电子产品时遇到的问题</vt:lpstr>
      <vt:lpstr>与孩子沟通并制定规则</vt:lpstr>
      <vt:lpstr>与孩子坦诚交流，表达关心和担忧</vt:lpstr>
      <vt:lpstr>制定合理的使用电子产品的规则</vt:lpstr>
      <vt:lpstr>让孩子参与制定规则，增强其自主性</vt:lpstr>
      <vt:lpstr>引导孩子正确使用电子产品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2024-08-31T10:53:55.799</cp:lastPrinted>
  <dcterms:created xsi:type="dcterms:W3CDTF">2024-08-31T02:53:55Z</dcterms:created>
  <dcterms:modified xsi:type="dcterms:W3CDTF">2024-08-31T02:53:57Z</dcterms:modified>
</cp:coreProperties>
</file>