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2194F-DF01-495C-A3AE-E767B2B88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561B8-4F4E-4A70-B158-899F52BB8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53975-85D0-4E3C-9A25-37219F6E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2162E-AEFF-4F46-946B-B5E63593C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C162C5-6103-4978-9042-143C7147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C656DF-6543-4569-BB0B-ABD858E5E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230C98-069E-4B18-8F67-6B18E0494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39227-1E95-41FD-B37E-AFEEEBC46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9EEED-249C-46D8-979D-5C1336BB4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B5A4A-F347-4EAC-9793-4BBD5F0CD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2F893-88A8-4D99-A473-BE593DD97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604410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指导青年教师计划总结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指导过程回顾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青年教师成长分析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指导效果评估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随着社会的快速发展，教育行业对教师素质的要求也越来越高，青年教师作为教育行业的生力军，其专业成长对于教育事业的发展至关重要。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当前，我国教师队伍中青年教师所占比例较大，但是由于缺乏经验和指导，他们在教育教学工作中面临着诸多挑战和困难。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教师队伍现状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社会发展的需要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通过指导青年教师计划，可以帮助他们快速提高教育教学能力，更好地适应教育教学工作。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提高青年教师的教育教学能力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通过指导青年教师计划，可以加强教师队伍建设，提高教师整体素质，推动教育事业的发展。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加强教师队伍建设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通过指导青年教师计划，可以培养出一批优秀的教育人才，为我国的教育事业做出更大的贡献。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培养优秀教育人才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指导过程回顾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096" b="6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指导计划的制定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确定指导目标和期望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在制定指导计划时，我们明确了指导的目标和期望，以确保青年教师在教学、科研和学生指导等方面取得进步。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制定个性化的指导方案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根据青年教师的个人情况和需求，我们制定了个性化的指导方案，包括具体的指导内容、时间和方式。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为了确保指导过程的顺利进行，我们建立了定期的沟通机制，包括面对面交流、在线会议和定期反馈等。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提供专业培训和资源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为了提高青年教师的教学和科研能力，我们提供了专业培训和资源，包括学术讲座、教学研讨和图书资料等。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监督和评估指导效果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在实施过程中，我们定期对指导效果进行监督和评估，以确保指导计划的有效性。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实施个性化指导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在实施指导计划的过程中，我们根据个性化的指导方案，对青年教师进行了有针对性的指导和支持。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指导计划的实施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青年教师缺乏教学经验。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安排有经验的教师进行一对一辅导，组织教学观摩和教学经验分享活动。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青年教师对科研方向和课题选择存在困惑。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邀请专家进行科研指导和课题申报培训，协助青年教师确定合适的科研方向和课题。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部分青年教师对职业发展感到迷茫。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开展职业规划辅导，提供职业发展建议和职业发展资源。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指导过程中的问题与解决方案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青年教师成长分析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通过定期的学术研讨会和培训，青年教师得以了解最新的学科动态，不断更新自己的专业知识库。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科研能力培养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在资深教师的指导下，青年教师参与课题研究，提高了科研能力，为教学提供了坚实的学术支撑。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鼓励青年教师参与跨学科的交流与合作，拓宽了他们的学术视野，提高了解决复杂问题的能力。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青年教师的专业能力提升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通过观摩优秀教师的教学、参加教学研讨会等方式，青年教师学习了先进的教学方法和技巧。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教学技巧培训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定期对青年教师的教学进行评估，及时反馈，帮助他们在教学中不断改进。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建立学生反馈机制，及时了解学生对青年教师的期望和建议，促进教学相长。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青年教师的教学水平提升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https://d.book118.com/748136044107006030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2024-09-07T05:35:38.594</cp:lastPrinted>
  <dcterms:created xsi:type="dcterms:W3CDTF">2024-09-06T21:35:38Z</dcterms:created>
  <dcterms:modified xsi:type="dcterms:W3CDTF">2024-09-06T21:35:40Z</dcterms:modified>
</cp:coreProperties>
</file>