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C8FAC-B241-49A0-96A0-7E4E5487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AFFFC-2B4E-4B2B-9A54-6DC906E7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8FACF-35BE-40A2-B090-72D20006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DD83C-8A0C-4F42-A13F-F33CE9C0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C9871-BF18-4FAD-A81A-BFB264D0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E61A1-4AB1-4433-8EB0-784FF27E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E5467-6FB8-4AC1-AF80-48C9CE477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1307A-107B-4F8C-B169-D086E6EF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AB069-2339-42EA-8BCC-4ADB71271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766F3-DBC9-4392-8799-DA71FF6A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0FFC3-E2ED-41B6-A228-31FEB13B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15" r:id="rId2"/>
    <p:sldLayoutId id="2147485216" r:id="rId3"/>
    <p:sldLayoutId id="2147485217" r:id="rId4"/>
    <p:sldLayoutId id="2147485218" r:id="rId5"/>
    <p:sldLayoutId id="2147485219" r:id="rId6"/>
    <p:sldLayoutId id="2147485220" r:id="rId7"/>
    <p:sldLayoutId id="2147485221" r:id="rId8"/>
    <p:sldLayoutId id="2147485222" r:id="rId9"/>
    <p:sldLayoutId id="2147485223" r:id="rId10"/>
    <p:sldLayoutId id="21474852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6110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畜牧业疾病防控与动物健康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畜牧业疾病防控的重要性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常见畜牧疾病及其危害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畜牧疾病防控措施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动物健康监测与评估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加强畜牧疾病防控与动物健康的政策建议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畜牧业疾病防控的重要性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保障动物健康和食品安全</a:t>
            </a:r>
            <a:endParaRPr lang="zh-CN" altLang="en-US"/>
          </a:p>
        </p:txBody>
      </p:sp>
      <p:sp>
        <p:nvSpPr>
          <p:cNvPr id="10490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畜牧业疾病防控是保障动物健康的重要手段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疾病防控可以减少动物死亡和损失，提高生产效益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疾病防控可以防止疾病传播，保障食品安全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疾病防控可以提高动物福利，减少动物痛苦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维护生态平衡和公共卫生安全</a:t>
            </a:r>
            <a:endParaRPr lang="zh-CN" altLang="en-US"/>
          </a:p>
        </p:txBody>
      </p:sp>
      <p:sp>
        <p:nvSpPr>
          <p:cNvPr id="10491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畜牧业疾病防控是维护生态平衡的重要手段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畜牧业疾病防控有助于保障公共卫生安全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畜牧业疾病防控可以减少经济损失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畜牧业疾病防控可以提高动物福利水平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提高养殖效益和促进产业发展</a:t>
            </a:r>
            <a:endParaRPr lang="zh-CN" altLang="en-US"/>
          </a:p>
        </p:txBody>
      </p:sp>
      <p:sp>
        <p:nvSpPr>
          <p:cNvPr id="10491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疾病防控是提高养殖效益的关键因素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疾病防控可以减少经济损失，提高生产效率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疾病防控有助于保障动物健康，提高产品质量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疾病防控可以促进产业发展，增强市场竞争力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常见畜牧疾病及其危害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传染病：传播速度快，危害大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传染病对动物健康的危害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传染病的定义和特点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常见畜牧传染病及其传播途径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预防和控制传染病的措施和方法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寄生虫病：影响生长，降低生产性能</a:t>
            </a:r>
            <a:endParaRPr lang="zh-CN" altLang="en-US"/>
          </a:p>
        </p:txBody>
      </p:sp>
      <p:sp>
        <p:nvSpPr>
          <p:cNvPr id="10493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寄生虫病种类：包括线虫、绦虫、吸虫等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危害：影响动物生长，降低生产性能，甚至导致死亡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传播途径：通过饲料、水源、空气等传播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预防措施：加强饲养管理，定期驱虫，保持环境卫生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内科病：治疗成本高，影响养殖效益</a:t>
            </a:r>
            <a:endParaRPr lang="zh-CN" altLang="en-US"/>
          </a:p>
        </p:txBody>
      </p:sp>
      <p:sp>
        <p:nvSpPr>
          <p:cNvPr id="1049450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常见内科病：呼吸系统疾病、消化系统疾病、循环系统疾病等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6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治疗成本：药物成本、人工成本、时间成本等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2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影响养殖效益：降低生产性能、增加死亡率、影响产品质量等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8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预防措施：加强饲养管理、改善环境条件、定期体检等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营养代谢病：影响生长，降低抵抗力</a:t>
            </a:r>
            <a:endParaRPr lang="zh-CN" altLang="en-US"/>
          </a:p>
        </p:txBody>
      </p:sp>
      <p:sp>
        <p:nvSpPr>
          <p:cNvPr id="10495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营养代谢病：由于营养物质摄入不足或代谢异常导致的疾病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影响生长：营养代谢病会影响动物的生长速度，导致生长缓慢或停滞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降低抵抗力：营养代谢病会降低动物的抵抗力，使其更容易感染其他疾病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常见营养代谢病：包括维生素缺乏症、矿物质缺乏症、氨基酸缺乏症等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畜牧疾病防控措施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科学饲养管理</a:t>
            </a:r>
            <a:endParaRPr lang="zh-CN" altLang="en-US"/>
          </a:p>
        </p:txBody>
      </p:sp>
      <p:sp>
        <p:nvSpPr>
          <p:cNvPr id="10496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合理搭配饲料，保证营养均衡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保持环境卫生，定期消毒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加强动物健康管理，定期体检和疫苗接种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制定科学的饲养计划，保证动物生长需求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免疫接种和药物预防</a:t>
            </a:r>
            <a:endParaRPr lang="zh-CN" altLang="en-US"/>
          </a:p>
        </p:txBody>
      </p:sp>
      <p:sp>
        <p:nvSpPr>
          <p:cNvPr id="104968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8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免疫接种：通过接种疫苗，提高动物免疫力，预防疾病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药物预防：使用药物进行预防性治疗，减少疾病发生率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疫苗选择：根据动物种类、年龄、健康状况等因素选择合适的疫苗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0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药物使用：根据疾病类型、病情轻重等因素选择合适的药物和剂量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定期检疫和检测</a:t>
            </a:r>
            <a:endParaRPr lang="zh-CN" altLang="en-US"/>
          </a:p>
        </p:txBody>
      </p:sp>
      <p:sp>
        <p:nvSpPr>
          <p:cNvPr id="10497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定期检疫：对畜禽进行定期的健康检查，及时发现疾病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检测方法：采用血清学、分子生物学等方法进行检测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检测频率：根据畜禽种类、养殖环境等因素确定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检测结果处理：对检测结果进行评估，采取相应措施，如隔离、治疗、扑杀等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https://d.book118.com/748136110074006041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Wingdings</vt:lpstr>
      <vt:lpstr>Office Theme</vt:lpstr>
      <vt:lpstr>畜牧业疾病防控与动物健康</vt:lpstr>
      <vt:lpstr>目录</vt:lpstr>
      <vt:lpstr>添加章节标题</vt:lpstr>
      <vt:lpstr>畜牧业疾病防控的重要性</vt:lpstr>
      <vt:lpstr>保障动物健康和食品安全</vt:lpstr>
      <vt:lpstr>维护生态平衡和公共卫生安全</vt:lpstr>
      <vt:lpstr>提高养殖效益和促进产业发展</vt:lpstr>
      <vt:lpstr>常见畜牧疾病及其危害</vt:lpstr>
      <vt:lpstr>传染病：传播速度快，危害大</vt:lpstr>
      <vt:lpstr>寄生虫病：影响生长，降低生产性能</vt:lpstr>
      <vt:lpstr>内科病：治疗成本高，影响养殖效益</vt:lpstr>
      <vt:lpstr>营养代谢病：影响生长，降低抵抗力</vt:lpstr>
      <vt:lpstr>畜牧疾病防控措施</vt:lpstr>
      <vt:lpstr>科学饲养管理</vt:lpstr>
      <vt:lpstr>免疫接种和药物预防</vt:lpstr>
      <vt:lpstr>定期检疫和检测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2024-09-20T09:34:08.017</cp:lastPrinted>
  <dcterms:created xsi:type="dcterms:W3CDTF">2024-09-20T01:34:08Z</dcterms:created>
  <dcterms:modified xsi:type="dcterms:W3CDTF">2024-09-20T01:34:10Z</dcterms:modified>
</cp:coreProperties>
</file>