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ADE0B8-E281-47EC-8F82-F7229BC92E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24702-1ED9-4D69-8246-630EC9CDE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96D6CD-7DD9-4D0F-952B-9B47234A9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8513D4-4F92-466C-9E5D-A10620127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DD6563-A491-400E-A882-EF3BB47BFD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5F9DF3-8E70-4C81-AC44-85C3439CA0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EC32F6-B5F7-4E1F-BB91-6E371C84C2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F0CC6-4EB8-447A-94BF-95D167AB47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CC7F70-7974-4387-A6D7-D8F66B26C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C744E5-62F7-42B5-B591-E2E7F224F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2B502-DC8D-4577-B2E4-030741369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37126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社会科学发展对跨学科教育的影响</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社会科学发展概述
 跨学科教育的定义与特征
 社会科学发展的跨学科倾向
 社会科学发展对跨学科教育的需求推动
 社会科学新知识领域的跨学科教育实践
 社会科学方法论对跨学科教育的影响
 社会科学发展促进教师跨学科素养提升
 未来社会科学发展与跨学科教育展望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社会科学发展概述</a:t>
            </a:r>
          </a:p>
        </p:txBody>
      </p:sp>
      <p:sp>
        <p:nvSpPr>
          <p:cNvPr id="3" name="Subtitle 2"/>
          <p:cNvSpPr>
            <a:spLocks noGrp="1"/>
          </p:cNvSpPr>
          <p:nvPr>
            <p:ph type="subTitle" idx="1"/>
          </p:nvPr>
        </p:nvSpPr>
        <p:spPr/>
        <p:txBody>
          <a:bodyPr/>
          <a:lstStyle/>
          <a:p>
            <a:r>
              <a:t>社会科学发展对跨学科教育的影响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社会科学发展概述</a:t>
            </a:r>
          </a:p>
        </p:txBody>
      </p:sp>
      <p:sp>
        <p:nvSpPr>
          <p:cNvPr id="3" name="Text Placeholder 2"/>
          <p:cNvSpPr>
            <a:spLocks noGrp="1"/>
          </p:cNvSpPr>
          <p:nvPr>
            <p:ph type="body" idx="1"/>
          </p:nvPr>
        </p:nvSpPr>
        <p:spPr/>
        <p:txBody>
          <a:bodyPr/>
          <a:lstStyle/>
          <a:p>
            <a:r>
              <a:t>【社会科学研究方法】：,</a:t>
            </a:r>
          </a:p>
        </p:txBody>
      </p:sp>
      <p:sp>
        <p:nvSpPr>
          <p:cNvPr id="4" name="Content Placeholder 3"/>
          <p:cNvSpPr>
            <a:spLocks noGrp="1"/>
          </p:cNvSpPr>
          <p:nvPr>
            <p:ph sz="half" idx="2"/>
          </p:nvPr>
        </p:nvSpPr>
        <p:spPr/>
        <p:txBody>
          <a:bodyPr/>
          <a:lstStyle/>
          <a:p>
            <a:r>
              <a:t>1.实证研究与理论构建:社会科学强调实证主义和定量研究，运用统计分析、实验法等技术手段验证理论假设，推动理论发展。同时，定性研究也日益受到重视，包括案例研究、田野调查等方法。</a:t>
            </a:r>
          </a:p>
          <a:p>
            <a:r>
              <a:t>2.跨学科合作与整合:随着社会问题的复杂化，单一学科难以全面解决实际问题。跨学科合作已成为社会科学的重要趋势，通过不同学科之间的知识整合，实现研究视角和方法论的多元化。</a:t>
            </a:r>
          </a:p>
          <a:p>
            <a:r>
              <a:t>【社会科学研究主题多样性】：</a:t>
            </a:r>
          </a:p>
          <a:p>
            <a:r>
              <a:t>,</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跨学科教育的定义与特征</a:t>
            </a:r>
          </a:p>
        </p:txBody>
      </p:sp>
      <p:sp>
        <p:nvSpPr>
          <p:cNvPr id="3" name="Subtitle 2"/>
          <p:cNvSpPr>
            <a:spLocks noGrp="1"/>
          </p:cNvSpPr>
          <p:nvPr>
            <p:ph type="subTitle" idx="1"/>
          </p:nvPr>
        </p:nvSpPr>
        <p:spPr/>
        <p:txBody>
          <a:bodyPr/>
          <a:lstStyle/>
          <a:p>
            <a:r>
              <a:t>社会科学发展对跨学科教育的影响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跨学科教育的定义与特征</a:t>
            </a:r>
          </a:p>
        </p:txBody>
      </p:sp>
      <p:sp>
        <p:nvSpPr>
          <p:cNvPr id="3" name="Text Placeholder 2"/>
          <p:cNvSpPr>
            <a:spLocks noGrp="1"/>
          </p:cNvSpPr>
          <p:nvPr>
            <p:ph type="body" idx="1"/>
          </p:nvPr>
        </p:nvSpPr>
        <p:spPr/>
        <p:txBody>
          <a:bodyPr/>
          <a:lstStyle/>
          <a:p>
            <a:r>
              <a:t>跨学科教育的定义</a:t>
            </a:r>
          </a:p>
        </p:txBody>
      </p:sp>
      <p:sp>
        <p:nvSpPr>
          <p:cNvPr id="4" name="Content Placeholder 3"/>
          <p:cNvSpPr>
            <a:spLocks noGrp="1"/>
          </p:cNvSpPr>
          <p:nvPr>
            <p:ph sz="half" idx="2"/>
          </p:nvPr>
        </p:nvSpPr>
        <p:spPr/>
        <p:txBody>
          <a:bodyPr/>
          <a:lstStyle/>
          <a:p>
            <a:r>
              <a:t>1.跨学科教育是一种打破传统学科界限，整合不同领域知识的教学模式。</a:t>
            </a:r>
          </a:p>
          <a:p>
            <a:r>
              <a:t>2.它强调通过各个学科间的交叉、融合和互补，培养学生全面的思考能力和创新精神。</a:t>
            </a:r>
          </a:p>
          <a:p>
            <a:r>
              <a:t>3.跨学科教育的目标是提高学生的综合素质，促进其在多元化的社会环境中适应和发展。</a:t>
            </a:r>
          </a:p>
          <a:p/>
        </p:txBody>
      </p:sp>
      <p:sp>
        <p:nvSpPr>
          <p:cNvPr id="5" name="Text Placeholder 4"/>
          <p:cNvSpPr>
            <a:spLocks noGrp="1"/>
          </p:cNvSpPr>
          <p:nvPr>
            <p:ph type="body" idx="3"/>
          </p:nvPr>
        </p:nvSpPr>
        <p:spPr/>
        <p:txBody>
          <a:bodyPr/>
          <a:lstStyle/>
          <a:p>
            <a:r>
              <a:t>跨学科教育的特征</a:t>
            </a:r>
          </a:p>
        </p:txBody>
      </p:sp>
      <p:sp>
        <p:nvSpPr>
          <p:cNvPr id="6" name="Content Placeholder 5"/>
          <p:cNvSpPr>
            <a:spLocks noGrp="1"/>
          </p:cNvSpPr>
          <p:nvPr>
            <p:ph sz="half" idx="4"/>
          </p:nvPr>
        </p:nvSpPr>
        <p:spPr/>
        <p:txBody>
          <a:bodyPr/>
          <a:lstStyle/>
          <a:p>
            <a:r>
              <a:t>1.整合性：跨学科教育将多个学科的知识有机地结合起来，形成新的教学内容和方法。</a:t>
            </a:r>
          </a:p>
          <a:p>
            <a:r>
              <a:t>2.创新性：它鼓励学生跳出传统的学科框架，探索新颖独特的解决方案。</a:t>
            </a:r>
          </a:p>
          <a:p>
            <a:r>
              <a:t>3.实践性：跨学科教育注重理论与实践相结合，强调动手能力和问题解决能力的培养。</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跨学科教育的定义与特征</a:t>
            </a:r>
          </a:p>
        </p:txBody>
      </p:sp>
      <p:sp>
        <p:nvSpPr>
          <p:cNvPr id="3" name="Text Placeholder 2"/>
          <p:cNvSpPr>
            <a:spLocks noGrp="1"/>
          </p:cNvSpPr>
          <p:nvPr>
            <p:ph type="body" idx="1"/>
          </p:nvPr>
        </p:nvSpPr>
        <p:spPr/>
        <p:txBody>
          <a:bodyPr/>
          <a:lstStyle/>
          <a:p>
            <a:r>
              <a:t>跨学科教育的优势</a:t>
            </a:r>
          </a:p>
        </p:txBody>
      </p:sp>
      <p:sp>
        <p:nvSpPr>
          <p:cNvPr id="4" name="Content Placeholder 3"/>
          <p:cNvSpPr>
            <a:spLocks noGrp="1"/>
          </p:cNvSpPr>
          <p:nvPr>
            <p:ph sz="half" idx="2"/>
          </p:nvPr>
        </p:nvSpPr>
        <p:spPr/>
        <p:txBody>
          <a:bodyPr/>
          <a:lstStyle/>
          <a:p>
            <a:r>
              <a:t>1.提升学习效率：跨学科教育可以避免重复学习，提高学习效果和效率。</a:t>
            </a:r>
          </a:p>
          <a:p>
            <a:r>
              <a:t>2.培养创新能力：跨学科教育有助于培养学生的创新思维和解决问题的能力。</a:t>
            </a:r>
          </a:p>
          <a:p>
            <a:r>
              <a:t>3.拓宽就业前景：具备跨学科知识的学生更能适应多元化的职业需求和社会发展。</a:t>
            </a:r>
          </a:p>
          <a:p/>
        </p:txBody>
      </p:sp>
      <p:sp>
        <p:nvSpPr>
          <p:cNvPr id="5" name="Text Placeholder 4"/>
          <p:cNvSpPr>
            <a:spLocks noGrp="1"/>
          </p:cNvSpPr>
          <p:nvPr>
            <p:ph type="body" idx="3"/>
          </p:nvPr>
        </p:nvSpPr>
        <p:spPr/>
        <p:txBody>
          <a:bodyPr/>
          <a:lstStyle/>
          <a:p>
            <a:r>
              <a:t>跨学科教育面临的挑战</a:t>
            </a:r>
          </a:p>
        </p:txBody>
      </p:sp>
      <p:sp>
        <p:nvSpPr>
          <p:cNvPr id="6" name="Content Placeholder 5"/>
          <p:cNvSpPr>
            <a:spLocks noGrp="1"/>
          </p:cNvSpPr>
          <p:nvPr>
            <p:ph sz="half" idx="4"/>
          </p:nvPr>
        </p:nvSpPr>
        <p:spPr/>
        <p:txBody>
          <a:bodyPr/>
          <a:lstStyle/>
          <a:p>
            <a:r>
              <a:t>1.学科界限问题：如何有效地跨越传统学科之间的鸿沟，实现知识的有效整合是一个挑战。</a:t>
            </a:r>
          </a:p>
          <a:p>
            <a:r>
              <a:t>2.课程设计难度：制定符合跨学科教育理念的课程体系需要时间和经验积累。</a:t>
            </a:r>
          </a:p>
          <a:p>
            <a:r>
              <a:t>3.教师专业素质要求高：跨学科教育对教师的专业素养提出了更高的要求，包括多学科知识背景和跨学科教学能力。</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跨学科教育的定义与特征</a:t>
            </a:r>
          </a:p>
        </p:txBody>
      </p:sp>
      <p:sp>
        <p:nvSpPr>
          <p:cNvPr id="3" name="Text Placeholder 2"/>
          <p:cNvSpPr>
            <a:spLocks noGrp="1"/>
          </p:cNvSpPr>
          <p:nvPr>
            <p:ph type="body" idx="1"/>
          </p:nvPr>
        </p:nvSpPr>
        <p:spPr/>
        <p:txBody>
          <a:bodyPr/>
          <a:lstStyle/>
          <a:p>
            <a:r>
              <a:t>跨学科教育的发展趋势</a:t>
            </a:r>
          </a:p>
        </p:txBody>
      </p:sp>
      <p:sp>
        <p:nvSpPr>
          <p:cNvPr id="4" name="Content Placeholder 3"/>
          <p:cNvSpPr>
            <a:spLocks noGrp="1"/>
          </p:cNvSpPr>
          <p:nvPr>
            <p:ph sz="half" idx="2"/>
          </p:nvPr>
        </p:nvSpPr>
        <p:spPr/>
        <p:txBody>
          <a:bodyPr/>
          <a:lstStyle/>
          <a:p>
            <a:r>
              <a:t>1.多元化：随着科技和社会的进步，跨学科教育将持续拓展到更多的领域和层面。</a:t>
            </a:r>
          </a:p>
          <a:p>
            <a:r>
              <a:t>2.个性化：未来的跨学科教育将更加关注个体差异，提供个性化的学习路径和资源支持。</a:t>
            </a:r>
          </a:p>
          <a:p>
            <a:r>
              <a:t>3.生涯导向：跨学科教育将更好地与生涯规划相结合，帮助学生找到个人兴趣和发展方向。</a:t>
            </a:r>
          </a:p>
          <a:p/>
        </p:txBody>
      </p:sp>
      <p:sp>
        <p:nvSpPr>
          <p:cNvPr id="5" name="Text Placeholder 4"/>
          <p:cNvSpPr>
            <a:spLocks noGrp="1"/>
          </p:cNvSpPr>
          <p:nvPr>
            <p:ph type="body" idx="3"/>
          </p:nvPr>
        </p:nvSpPr>
        <p:spPr/>
        <p:txBody>
          <a:bodyPr/>
          <a:lstStyle/>
          <a:p>
            <a:r>
              <a:t>跨学科教育的影响因素</a:t>
            </a:r>
          </a:p>
        </p:txBody>
      </p:sp>
      <p:sp>
        <p:nvSpPr>
          <p:cNvPr id="6" name="Content Placeholder 5"/>
          <p:cNvSpPr>
            <a:spLocks noGrp="1"/>
          </p:cNvSpPr>
          <p:nvPr>
            <p:ph sz="half" idx="4"/>
          </p:nvPr>
        </p:nvSpPr>
        <p:spPr/>
        <p:txBody>
          <a:bodyPr/>
          <a:lstStyle/>
          <a:p>
            <a:r>
              <a:t>1.社会环境：科技进步、全球化等社会变革为跨学科教育提供了机遇和动力。</a:t>
            </a:r>
          </a:p>
          <a:p>
            <a:r>
              <a:t>2.教育政策：政府对于跨学科教育的支持和投入对其实现有重要影响。</a:t>
            </a:r>
          </a:p>
          <a:p>
            <a:r>
              <a:t>3.校园文化：具有开放性和包容性的校园文化有利于跨学科教育的实施和推广。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社会科学发展的跨学科倾向</a:t>
            </a:r>
          </a:p>
        </p:txBody>
      </p:sp>
      <p:sp>
        <p:nvSpPr>
          <p:cNvPr id="3" name="Subtitle 2"/>
          <p:cNvSpPr>
            <a:spLocks noGrp="1"/>
          </p:cNvSpPr>
          <p:nvPr>
            <p:ph type="subTitle" idx="1"/>
          </p:nvPr>
        </p:nvSpPr>
        <p:spPr/>
        <p:txBody>
          <a:bodyPr/>
          <a:lstStyle/>
          <a:p>
            <a:r>
              <a:t>社会科学发展对跨学科教育的影响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社会科学发展的跨学科倾向</a:t>
            </a:r>
          </a:p>
        </p:txBody>
      </p:sp>
      <p:sp>
        <p:nvSpPr>
          <p:cNvPr id="3" name="Content Placeholder 2"/>
          <p:cNvSpPr>
            <a:spLocks noGrp="1"/>
          </p:cNvSpPr>
          <p:nvPr>
            <p:ph sz="half" idx="2"/>
          </p:nvPr>
        </p:nvSpPr>
        <p:spPr/>
        <p:txBody>
          <a:bodyPr/>
          <a:lstStyle/>
          <a:p>
            <a:r>
              <a:t>1.跨学科研究方法的整合是社会科学发展的主要趋势之一。在当前的社会科学研究中，单个学科的研究方法往往难以解决复杂的问题，因此需要整合不同学科的方法来实现更全面、深入的研究。</a:t>
            </a:r>
          </a:p>
          <a:p>
            <a:r>
              <a:t>2.社会科学的不同领域之间存在许多共同的研究问题和挑战，这为跨学科研究方法的整合提供了基础。例如，在人口学和社会心理学等领域中，都可以采用定量和定性的研究方法相结合的方式来进行研究。</a:t>
            </a:r>
          </a:p>
          <a:p>
            <a:r>
              <a:t>3.整合跨学科研究方法还需要建立有效的合作机制。不同学科的研究者需要相互交流、协作，以实现知识共享和创新。此外，教育机构也需要提供支持和鼓励，培养具有跨学科素养的学生和研究人员。</a:t>
            </a:r>
          </a:p>
          <a:p/>
        </p:txBody>
      </p:sp>
      <p:sp>
        <p:nvSpPr>
          <p:cNvPr id="4" name="Text Placeholder 3"/>
          <p:cNvSpPr>
            <a:spLocks noGrp="1"/>
          </p:cNvSpPr>
          <p:nvPr>
            <p:ph type="body" idx="3"/>
          </p:nvPr>
        </p:nvSpPr>
        <p:spPr/>
        <p:txBody>
          <a:bodyPr/>
          <a:lstStyle/>
          <a:p>
            <a:r>
              <a:t>跨学科领域的出现和发展</a:t>
            </a:r>
          </a:p>
        </p:txBody>
      </p:sp>
      <p:sp>
        <p:nvSpPr>
          <p:cNvPr id="5" name="Content Placeholder 4"/>
          <p:cNvSpPr>
            <a:spLocks noGrp="1"/>
          </p:cNvSpPr>
          <p:nvPr>
            <p:ph sz="half" idx="4"/>
          </p:nvPr>
        </p:nvSpPr>
        <p:spPr/>
        <p:txBody>
          <a:bodyPr/>
          <a:lstStyle/>
          <a:p>
            <a:r>
              <a:t>1.随着社会科学发展趋势的变化，跨学科领域的出现和发展已成为必然。这些领域通常涵盖了多个传统学科的知识和方法，能够更好地应对现代社会中的复杂问题。</a:t>
            </a:r>
          </a:p>
          <a:p>
            <a:r>
              <a:t>2.一些新兴的跨学科领域包括环境社会学、全球健康、科技政策等。这些领域的发展不仅反映了当前社会的需求和挑战，也表明了社会科学发展的重要方向。</a:t>
            </a:r>
          </a:p>
          <a:p>
            <a:r>
              <a:t>3.在跨学科领域的出现和发展过程中，需要打破传统的学术界限，促进不同学科之间的交流和合作。同时，教育机构也需要加强对这些新兴领域的研究和支持，培养更多具有跨学科能力的人才。</a:t>
            </a:r>
          </a:p>
          <a:p/>
        </p:txBody>
      </p:sp>
      <p:sp>
        <p:nvSpPr>
          <p:cNvPr id="6" name="Text Placeholder 5"/>
          <p:cNvSpPr>
            <a:spLocks noGrp="1"/>
          </p:cNvSpPr>
          <p:nvPr>
            <p:ph type="body" idx="1"/>
          </p:nvPr>
        </p:nvSpPr>
        <p:spPr/>
        <p:txBody>
          <a:bodyPr/>
          <a:lstStyle/>
          <a:p>
            <a:r>
              <a:t>跨学科研究方法的整合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社会科学发展的跨学科倾向</a:t>
            </a:r>
          </a:p>
        </p:txBody>
      </p:sp>
      <p:sp>
        <p:nvSpPr>
          <p:cNvPr id="3" name="Text Placeholder 2"/>
          <p:cNvSpPr>
            <a:spLocks noGrp="1"/>
          </p:cNvSpPr>
          <p:nvPr>
            <p:ph type="body" idx="1"/>
          </p:nvPr>
        </p:nvSpPr>
        <p:spPr/>
        <p:txBody>
          <a:bodyPr/>
          <a:lstStyle/>
          <a:p>
            <a:r>
              <a:t>跨学科研究的实证主义倾向</a:t>
            </a:r>
          </a:p>
        </p:txBody>
      </p:sp>
      <p:sp>
        <p:nvSpPr>
          <p:cNvPr id="4" name="Content Placeholder 3"/>
          <p:cNvSpPr>
            <a:spLocks noGrp="1"/>
          </p:cNvSpPr>
          <p:nvPr>
            <p:ph sz="half" idx="2"/>
          </p:nvPr>
        </p:nvSpPr>
        <p:spPr/>
        <p:txBody>
          <a:bodyPr/>
          <a:lstStyle/>
          <a:p>
            <a:r>
              <a:t>1.近年来，跨学科研究出现了明显的实证主义倾向。这种倾向强调数据驱动的研究方法和可验证的结果，对于解决实际问题和推动科技进步具有重要意义。</a:t>
            </a:r>
          </a:p>
          <a:p>
            <a:r>
              <a:t>2.实证主义倾向在社会科学领域的应用也越来越广泛。例如，在社会网络分析、大数据分析等方面，已经取得了显著的成果，并且在未来还有很大的发展潜力。</a:t>
            </a:r>
          </a:p>
          <a:p>
            <a:r>
              <a:t>3.尽管实证主义倾向在某些方面存在问题和局限性，但它仍然是跨学科研究中不可或缺的一部分。未来的研究应该更加注重多方法论的综合运用，以及实证研究与理论研究的有机结合。</a:t>
            </a:r>
          </a:p>
          <a:p/>
        </p:txBody>
      </p:sp>
      <p:sp>
        <p:nvSpPr>
          <p:cNvPr id="5" name="Text Placeholder 4"/>
          <p:cNvSpPr>
            <a:spLocks noGrp="1"/>
          </p:cNvSpPr>
          <p:nvPr>
            <p:ph type="body" idx="3"/>
          </p:nvPr>
        </p:nvSpPr>
        <p:spPr/>
        <p:txBody>
          <a:bodyPr/>
          <a:lstStyle/>
          <a:p>
            <a:r>
              <a:t>跨学科研究的价值取向</a:t>
            </a:r>
          </a:p>
        </p:txBody>
      </p:sp>
      <p:sp>
        <p:nvSpPr>
          <p:cNvPr id="6" name="Content Placeholder 5"/>
          <p:cNvSpPr>
            <a:spLocks noGrp="1"/>
          </p:cNvSpPr>
          <p:nvPr>
            <p:ph sz="half" idx="4"/>
          </p:nvPr>
        </p:nvSpPr>
        <p:spPr/>
        <p:txBody>
          <a:bodyPr/>
          <a:lstStyle/>
          <a:p>
            <a:r>
              <a:t>1.跨学科研究的价值取向是指研究者在进行跨学科研究时所持有的价值观念和立场。不同的价值取向会对跨学科研究的方向和结果产生影响。</a:t>
            </a:r>
          </a:p>
          <a:p>
            <a:r>
              <a:t>2.在跨学科研究中，价值取向的重要性越来越受到重视。不同的学科背景和文化背景可能会导致不同的价值观和理念，从而影响到跨学科研究的过程和结果。</a:t>
            </a:r>
          </a:p>
          <a:p>
            <a:r>
              <a:t>3.因此，跨学科研究者需要意识到价值取向的存在，并努力寻求共识和对话，以实现更有效、更公正的研究。同时，教育机构也应该加强对学生价值观念的引导和培养，以提高他们的跨学科素养。</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社会科学发展的跨学科倾向</a:t>
            </a:r>
          </a:p>
        </p:txBody>
      </p:sp>
      <p:sp>
        <p:nvSpPr>
          <p:cNvPr id="3" name="Text Placeholder 2"/>
          <p:cNvSpPr>
            <a:spLocks noGrp="1"/>
          </p:cNvSpPr>
          <p:nvPr>
            <p:ph type="body" idx="1"/>
          </p:nvPr>
        </p:nvSpPr>
        <p:spPr/>
        <p:txBody>
          <a:bodyPr/>
          <a:lstStyle/>
          <a:p>
            <a:r>
              <a:t>跨学科研究的合作模式</a:t>
            </a:r>
          </a:p>
        </p:txBody>
      </p:sp>
      <p:sp>
        <p:nvSpPr>
          <p:cNvPr id="4" name="Content Placeholder 3"/>
          <p:cNvSpPr>
            <a:spLocks noGrp="1"/>
          </p:cNvSpPr>
          <p:nvPr>
            <p:ph sz="half" idx="2"/>
          </p:nvPr>
        </p:nvSpPr>
        <p:spPr/>
        <p:txBody>
          <a:bodyPr/>
          <a:lstStyle/>
          <a:p>
            <a:r>
              <a:t>1.跨学科研究的合作模式是指不同学科的研究者通过合作进行跨学科研究的一种方式。随着社会科学的不断发展，越来越多的研究项目开始采取跨学科研究的合作模式。</a:t>
            </a:r>
          </a:p>
          <a:p>
            <a:r>
              <a:t>2.跨学科研究的合作模式有助于整合不同学科的知识和资源，提高研究质量和效率。同时，它也有助于拓宽研究者的视野和思维方式，提升他们的跨学科素养。</a:t>
            </a:r>
          </a:p>
          <a:p>
            <a:r>
              <a:t>3.在跨学科研究的合作模式中，沟通和协调是非常重要的。研究者需要充分了解彼此的专业背景和研究方法，并且建立有效的沟通机制，以实现高效的合作。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社会科学发展对跨学科教育的需求推动</a:t>
            </a:r>
          </a:p>
        </p:txBody>
      </p:sp>
      <p:sp>
        <p:nvSpPr>
          <p:cNvPr id="3" name="Subtitle 2"/>
          <p:cNvSpPr>
            <a:spLocks noGrp="1"/>
          </p:cNvSpPr>
          <p:nvPr>
            <p:ph type="subTitle" idx="1"/>
          </p:nvPr>
        </p:nvSpPr>
        <p:spPr/>
        <p:txBody>
          <a:bodyPr/>
          <a:lstStyle/>
          <a:p>
            <a:r>
              <a:t>社会科学发展对跨学科教育的影响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社会科学发展对跨学科教育的需求推动</a:t>
            </a:r>
          </a:p>
        </p:txBody>
      </p:sp>
      <p:sp>
        <p:nvSpPr>
          <p:cNvPr id="3" name="Content Placeholder 2"/>
          <p:cNvSpPr>
            <a:spLocks noGrp="1"/>
          </p:cNvSpPr>
          <p:nvPr>
            <p:ph sz="half" idx="2"/>
          </p:nvPr>
        </p:nvSpPr>
        <p:spPr/>
        <p:txBody>
          <a:bodyPr/>
          <a:lstStyle/>
          <a:p>
            <a:r>
              <a:t>1.社会科学的研究领域不断扩大，新的理论和方法不断涌现。例如，人类学、心理学、经济学等多个学科的交叉研究已经成为了当前社会科学发展的重要趋势。</a:t>
            </a:r>
          </a:p>
          <a:p>
            <a:r>
              <a:t>2.社会科学研究的问题越来越复杂化，需要多学科的合作才能解决。例如，在环境保护、食品安全等全球性问题中，不仅需要生物学、化学等自然科学的知识，还需要经济学、政治学等社会科学的知识。</a:t>
            </a:r>
          </a:p>
          <a:p>
            <a:r>
              <a:t>3.随着信息技术的发展，大数据、人工智能等新兴技术在社会科学中的应用也越来越多。这使得社会科学的研究方式发生了深刻的变化，同时也为跨学科教育提供了更多的可能性。</a:t>
            </a:r>
          </a:p>
          <a:p/>
        </p:txBody>
      </p:sp>
      <p:sp>
        <p:nvSpPr>
          <p:cNvPr id="4" name="Text Placeholder 3"/>
          <p:cNvSpPr>
            <a:spLocks noGrp="1"/>
          </p:cNvSpPr>
          <p:nvPr>
            <p:ph type="body" idx="3"/>
          </p:nvPr>
        </p:nvSpPr>
        <p:spPr/>
        <p:txBody>
          <a:bodyPr/>
          <a:lstStyle/>
          <a:p>
            <a:r>
              <a:t>跨学科教育的重要性</a:t>
            </a:r>
          </a:p>
        </p:txBody>
      </p:sp>
      <p:sp>
        <p:nvSpPr>
          <p:cNvPr id="5" name="Content Placeholder 4"/>
          <p:cNvSpPr>
            <a:spLocks noGrp="1"/>
          </p:cNvSpPr>
          <p:nvPr>
            <p:ph sz="half" idx="4"/>
          </p:nvPr>
        </p:nvSpPr>
        <p:spPr/>
        <p:txBody>
          <a:bodyPr/>
          <a:lstStyle/>
          <a:p>
            <a:r>
              <a:t>1.在现代社会中，复杂的问题需要多学科的知识来解决。因此，跨学科教育能够培养学生的综合能力和创新思维。</a:t>
            </a:r>
          </a:p>
          <a:p>
            <a:r>
              <a:t>2.跨学科教育有助于提高学生的学习兴趣和动力。通过学习不同学科的知识，学生可以更好地理解和解决问题，并获得更广阔的视野。</a:t>
            </a:r>
          </a:p>
          <a:p>
            <a:r>
              <a:t>3.跨学科教育也是社会发展和经济建设的需要。在知识经济时代，跨学科的人才是企业和社会所需要的。</a:t>
            </a:r>
          </a:p>
          <a:p/>
        </p:txBody>
      </p:sp>
      <p:sp>
        <p:nvSpPr>
          <p:cNvPr id="6" name="Text Placeholder 5"/>
          <p:cNvSpPr>
            <a:spLocks noGrp="1"/>
          </p:cNvSpPr>
          <p:nvPr>
            <p:ph type="body" idx="1"/>
          </p:nvPr>
        </p:nvSpPr>
        <p:spPr/>
        <p:txBody>
          <a:bodyPr/>
          <a:lstStyle/>
          <a:p>
            <a:r>
              <a:t>社会科学的多元化发展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社会科学发展对跨学科教育的需求推动</a:t>
            </a:r>
          </a:p>
        </p:txBody>
      </p:sp>
      <p:sp>
        <p:nvSpPr>
          <p:cNvPr id="3" name="Text Placeholder 2"/>
          <p:cNvSpPr>
            <a:spLocks noGrp="1"/>
          </p:cNvSpPr>
          <p:nvPr>
            <p:ph type="body" idx="1"/>
          </p:nvPr>
        </p:nvSpPr>
        <p:spPr/>
        <p:txBody>
          <a:bodyPr/>
          <a:lstStyle/>
          <a:p>
            <a:r>
              <a:t>跨学科教育的目标和内容</a:t>
            </a:r>
          </a:p>
        </p:txBody>
      </p:sp>
      <p:sp>
        <p:nvSpPr>
          <p:cNvPr id="4" name="Content Placeholder 3"/>
          <p:cNvSpPr>
            <a:spLocks noGrp="1"/>
          </p:cNvSpPr>
          <p:nvPr>
            <p:ph sz="half" idx="2"/>
          </p:nvPr>
        </p:nvSpPr>
        <p:spPr/>
        <p:txBody>
          <a:bodyPr/>
          <a:lstStyle/>
          <a:p>
            <a:r>
              <a:t>1.跨学科教育的目标是培养具有综合能力、创新思维和社会责任感的学生。这种教育不仅仅是传授知识，更重要的是培养学生的综合素质和创新能力。</a:t>
            </a:r>
          </a:p>
          <a:p>
            <a:r>
              <a:t>2.跨学科教育的内容包括了多个学科的知识和技能，以及跨学科的研究方法和思维方式。这些内容涵盖了人文科学、社会科学、自然科学等多个领域。</a:t>
            </a:r>
          </a:p>
          <a:p/>
        </p:txBody>
      </p:sp>
      <p:sp>
        <p:nvSpPr>
          <p:cNvPr id="5" name="Text Placeholder 4"/>
          <p:cNvSpPr>
            <a:spLocks noGrp="1"/>
          </p:cNvSpPr>
          <p:nvPr>
            <p:ph type="body" idx="3"/>
          </p:nvPr>
        </p:nvSpPr>
        <p:spPr/>
        <p:txBody>
          <a:bodyPr/>
          <a:lstStyle/>
          <a:p>
            <a:r>
              <a:t>跨学科教育的实施策略</a:t>
            </a:r>
          </a:p>
        </p:txBody>
      </p:sp>
      <p:sp>
        <p:nvSpPr>
          <p:cNvPr id="6" name="Content Placeholder 5"/>
          <p:cNvSpPr>
            <a:spLocks noGrp="1"/>
          </p:cNvSpPr>
          <p:nvPr>
            <p:ph sz="half" idx="4"/>
          </p:nvPr>
        </p:nvSpPr>
        <p:spPr/>
        <p:txBody>
          <a:bodyPr/>
          <a:lstStyle/>
          <a:p>
            <a:r>
              <a:t>1.跨学科教育的实施需要教师具备多元化的知识结构和教学能力。教师应该了解不同学科的特点和优势，以便更好地进行跨学科的教学。</a:t>
            </a:r>
          </a:p>
          <a:p>
            <a:r>
              <a:t>2.学校应该建立跨学科的课程体系和评价机制。课程体系应该包含多个学科的知识，评价机制也应该考虑学生的综合能力和发展潜力。</a:t>
            </a:r>
          </a:p>
          <a:p>
            <a:r>
              <a:t>3.教育部门应该加大对跨学科教育的支持力度。这包括提供资金支持、师资培训、政策引导等方面的措施。</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社会科学发展对跨学科教育的需求推动</a:t>
            </a:r>
          </a:p>
        </p:txBody>
      </p:sp>
      <p:sp>
        <p:nvSpPr>
          <p:cNvPr id="3" name="Text Placeholder 2"/>
          <p:cNvSpPr>
            <a:spLocks noGrp="1"/>
          </p:cNvSpPr>
          <p:nvPr>
            <p:ph type="body" idx="1"/>
          </p:nvPr>
        </p:nvSpPr>
        <p:spPr/>
        <p:txBody>
          <a:bodyPr/>
          <a:lstStyle/>
          <a:p>
            <a:r>
              <a:t>跨学科教育的效果评估</a:t>
            </a:r>
          </a:p>
        </p:txBody>
      </p:sp>
      <p:sp>
        <p:nvSpPr>
          <p:cNvPr id="4" name="Content Placeholder 3"/>
          <p:cNvSpPr>
            <a:spLocks noGrp="1"/>
          </p:cNvSpPr>
          <p:nvPr>
            <p:ph sz="half" idx="2"/>
          </p:nvPr>
        </p:nvSpPr>
        <p:spPr/>
        <p:txBody>
          <a:bodyPr/>
          <a:lstStyle/>
          <a:p>
            <a:r>
              <a:t>1.评估跨学科教育的效果需要考虑多个因素，如学生的成绩、兴趣、满意度等。此外，也需要关注学生的长期发展，如就业情况、职业发展等。</a:t>
            </a:r>
          </a:p>
          <a:p>
            <a:r>
              <a:t>2.评估结果应该是客观、公正的。为了保证评估的准确性，应该采用多种评估方法，如问卷调查、面试、观察等。</a:t>
            </a:r>
          </a:p>
          <a:p>
            <a:r>
              <a:t>3.评估结果应该用于改进跨学科教育的质量和效果。根据评估结果，学校和教师应该及时调整教学计划和方法，以满足学生的需求和社会发展的要求。</a:t>
            </a:r>
          </a:p>
          <a:p/>
        </p:txBody>
      </p:sp>
      <p:sp>
        <p:nvSpPr>
          <p:cNvPr id="5" name="Text Placeholder 4"/>
          <p:cNvSpPr>
            <a:spLocks noGrp="1"/>
          </p:cNvSpPr>
          <p:nvPr>
            <p:ph type="body" idx="3"/>
          </p:nvPr>
        </p:nvSpPr>
        <p:spPr/>
        <p:txBody>
          <a:bodyPr/>
          <a:lstStyle/>
          <a:p>
            <a:r>
              <a:t>跨学科教育的未来发展趋势</a:t>
            </a:r>
          </a:p>
        </p:txBody>
      </p:sp>
      <p:sp>
        <p:nvSpPr>
          <p:cNvPr id="6" name="Content Placeholder 5"/>
          <p:cNvSpPr>
            <a:spLocks noGrp="1"/>
          </p:cNvSpPr>
          <p:nvPr>
            <p:ph sz="half" idx="4"/>
          </p:nvPr>
        </p:nvSpPr>
        <p:spPr/>
        <p:txBody>
          <a:bodyPr/>
          <a:lstStyle/>
          <a:p>
            <a:r>
              <a:t>1.随着社会的不断发展和技术的进步，跨学科教育的需求将会越来越大。同时，也将面临更多挑战，如如何处理不同学科之间的冲突、如何培养教师的跨学科素养等。</a:t>
            </a:r>
          </a:p>
          <a:p>
            <a:r>
              <a:t>2.未来的跨学科教育将更加注重个性化和自主学习。利用互联网、大数据等技术，学生可以根据自己的兴趣和需求选择不同的课程和学习方式。</a:t>
            </a:r>
          </a:p>
          <a:p>
            <a:r>
              <a:t>3.未来的跨学科教育也将更加注重实践性和创新性。学生不仅要在课堂上学习知识，还要参加各种实践活动，如科研项目、社会实践等，培养实际操作能力和创新精神。</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https://d.book118.com/748137126034006040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社会科学发展概述</vt:lpstr>
      <vt:lpstr> 社会科学发展概述</vt:lpstr>
      <vt:lpstr> 跨学科教育的定义与特征</vt:lpstr>
      <vt:lpstr> 跨学科教育的定义与特征</vt:lpstr>
      <vt:lpstr> 跨学科教育的定义与特征</vt:lpstr>
      <vt:lpstr> 跨学科教育的定义与特征</vt:lpstr>
      <vt:lpstr> 社会科学发展的跨学科倾向</vt:lpstr>
      <vt:lpstr> 社会科学发展的跨学科倾向</vt:lpstr>
      <vt:lpstr> 社会科学发展的跨学科倾向</vt:lpstr>
      <vt:lpstr> 社会科学发展的跨学科倾向</vt:lpstr>
      <vt:lpstr> 社会科学发展对跨学科教育的需求推动</vt:lpstr>
      <vt:lpstr> 社会科学发展对跨学科教育的需求推动</vt:lpstr>
      <vt:lpstr> 社会科学发展对跨学科教育的需求推动</vt:lpstr>
      <vt:lpstr> 社会科学发展对跨学科教育的需求推动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2024-09-18T12:55:08.952</cp:lastPrinted>
  <dcterms:created xsi:type="dcterms:W3CDTF">2024-09-18T04:55:08Z</dcterms:created>
  <dcterms:modified xsi:type="dcterms:W3CDTF">2024-09-18T04:55:11Z</dcterms:modified>
</cp:coreProperties>
</file>