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73B8F-1B11-42A8-87AA-9CBC1DBFB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64515-EDEB-408A-BCF0-BC0A73332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A4C14-D107-44B1-92CF-C84621AA3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6111B-2789-48DB-A6E4-869307643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D5CDED-405E-4E32-9F9D-CBE50D246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218641-A126-44DA-AB8A-555288EF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A5CBF-D9D3-4521-A46C-3F54C71A5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4046D-38D7-447F-A944-BD7023216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9EF2C-D3A4-47EF-A177-419A94A93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7DD8E-901C-43EA-9CAE-305E3DB8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E0A1B-1A5B-4865-B3C2-CB4BBE4D8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4005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拯救行动事故应急处置与救援方案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事故概述与应急响应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现场处置措施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救援力量组织与协调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后期处置与恢复重建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宣传教育与培训提高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事故概述与应急响应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包括车辆碰撞、侧翻、追尾等，可能造成人员伤亡和财产损失。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如地震、洪水、台风等，可能导致建筑物倒塌、人员伤亡和基础设施损坏。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涉及火灾、爆炸等，威胁人员生命安全，造成财产损失和环境污染。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如传染病疫情、食物中毒等，影响人员健康和社会稳定。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221" r="1922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针对特别重大事故，启动国家级应急响应，调动全国资源进行救援。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一级响应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针对较大事故，启动市级应急响应，调动市级资源进行处置。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三级响应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对应重大事故，启动省级应急响应，组织省内资源进行救援。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二级响应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对应一般事故，启动县级应急响应，组织县级力量进行处置。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四级响应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应急响应级别与程序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现场指挥部设立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根据事故类型和级别，设立相应的现场指挥部，负责统一指挥和协调救援工作。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指挥人员组成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包括政府领导、相关部门负责人、专家组成员等，共同研究制定救援方案。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指挥通信保障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建立高效的通信联络机制，确保现场指挥部与各方救援力量之间的顺畅沟通。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现场秩序维护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加强现场安全管理，维护救援秩序，保障救援工作的顺利进行。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现场指挥体系建立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现场处置措施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切断事故源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立即停止可能导致事故扩大的作业或操作，关闭相关设备或系统。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消除危险源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采取紧急措施，如使用专用工具、设备等，消除现场危险源，防止事故扩大。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防止次生事故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对可能引发次生事故的设备、设施采取紧急保护措施，如关闭阀门、切断电源等。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危险源控制与消除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根据现场情况，规划安全、快速的疏散路线，确保人员安全撤离。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疏散路线规划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设置明显的疏散指示标志，安排专人引导人员沿疏散路线撤离。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疏散指示与引导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将疏散人员安置在安全区域，提供必要的食品、饮水和医疗救助等。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人员疏散与安置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现场急救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对受伤人员进行现场紧急救护，如止血、包扎、心肺复苏等。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将重伤员及时送往医疗机构接受专业救治，确保伤员得到妥善治疗。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对事故相关人员进行心理评估，提供必要的心理支持和干预措施，减轻心理压力和创伤。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医疗救护与心理干预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救援力量组织与协调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救援队伍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任务分工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由消防、医疗、交通、环保等部门的专业人员组成。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消防部门负责火场扑救和人员搜救；医疗部门负责伤员救治和转运；交通部门负责交通管制和疏导；环保部门负责环境监测和处置。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救援队伍组成及任务分工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50" r="23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包括消防车、救护车、破拆工具、生命探测仪等。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救援装备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根据事故类型和现场情况，选择合适的装备进行救援。同时，要确保装备状态良好，定期进行检查和维护。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装备使用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救援装备配置与使用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https://d.book118.com/748140051015006032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2024-09-09T09:23:25.443</cp:lastPrinted>
  <dcterms:created xsi:type="dcterms:W3CDTF">2024-09-09T01:23:25Z</dcterms:created>
  <dcterms:modified xsi:type="dcterms:W3CDTF">2024-09-09T01:23:27Z</dcterms:modified>
</cp:coreProperties>
</file>