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A2F1E-C17D-44D2-B65D-54EBE580A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25C90-14C9-43D8-9FA4-C92EA009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D0CDB-8953-4A92-9CCA-49C8A6FB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CFD2F-3122-4443-BABE-4753B3D1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DD3BC9-2B7A-49B8-97D5-A3C45477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AC6CE-30DB-4BA9-9545-9D54BDC71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9B3B7B-362A-4549-91A5-986021468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AC6A9-B68F-430F-B40B-A943C65D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50AE3-EB93-42ED-BA44-265247FF1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47205-86AE-4AD5-A48F-CF687045A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4FD2C-DC9D-4D88-99BD-4966F4AD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40103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急诊科患者的病情评估与护理记录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病情评估与护理记录关系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实际操作演示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急诊科是医院中专门负责接待和治疗各种急性疾病患者的医疗科室，是医疗体系中的重要组成部分。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急诊科的主要功能是快速、准确地评估患者的病情，提供及时、有效的急救措施，稳定患者的生命体征，为后续治疗赢得时间。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急诊科患者包括各种急性疾病患者，如心脑血管疾病、外伤、中毒、急性感染等。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急诊科患者通常病情紧急、复杂多变，需要医护人员迅速作出判断和处理。同时，患者和家属往往情绪紧张、焦虑，需要医护人员给予更多的关心和安慰。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急诊科患者类型及特点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47" b="844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负责接诊患者，快速评估病情，制定治疗方案，实施急救措施，并与相关科室协作，确保患者得到及时有效的治疗。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负责接待患者，协助医生进行病情评估和治疗，执行医嘱，密切观察患者病情变化，及时报告医生并处理突发情况。同时，护士还需负责患者的心理护理和健康教育。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急诊科医护人员职责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确定患者病情的严重程度和紧急程度，为后续治疗提供依据。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及时发现患者潜在的危险因素，防止病情恶化。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为医护人员提供全面的患者信息，有助于制定个性化的治疗方案。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评分工具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通过询问患者或家属了解患者的病史、症状、用药情况等。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根据病情需要，进行必要的实验室检查、影像学检查等。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观察患者的意识、面色、呼吸、脉搏等生命体征，检查疼痛部位、性质等。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如急性生理与慢性健康评分（APACHE）、早期预警评分（EWS）等，可对患者病情进行量化评估。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根据患者年龄、病史、症状等因素，评估患者可能存在的风险，如跌倒、压疮、感染等。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如恶心、呕吐、头痛、胸闷等，评估患者的症状表现及严重程度。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了解患者的疼痛部位、性质、程度等，评估疼痛对患者的影响。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包括体温、脉搏、呼吸、血压等指标，评估患者的生命状态。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观察患者的意识水平，如清醒、嗜睡、昏迷等。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准确、全面地记录患者的病情、治疗、护理措施及效果，为医生提供及时、有效的信息，促进患者康复。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真实、客观、准确、完整、及时，反映患者的病情变化及护理措施的执行情况。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记录目的与要求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包括患者的基本信息、主诉、现病史、既往史、过敏史、体格检查、辅助检查结果、诊断、治疗计划、护理措施及效果等。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采用文字描述、数据记录、图表展示等多种方式，确保记录清晰、易读。对于重要的病情变化或护理措施，应及时进行记录并标注时间。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https://d.book118.com/748140103022006032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2024-09-09T10:48:01.339</cp:lastPrinted>
  <dcterms:created xsi:type="dcterms:W3CDTF">2024-09-09T02:48:01Z</dcterms:created>
  <dcterms:modified xsi:type="dcterms:W3CDTF">2024-09-09T02:48:03Z</dcterms:modified>
</cp:coreProperties>
</file>