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52D0D-AFA3-4B06-880C-A16BED92F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8FB8FB-50B5-4F57-8E54-99E884BD1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1877F-CF00-4493-BD56-6CC846745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BFC59-67D5-4BF2-9A10-3B33A568C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C825AB-180D-4B1B-B18D-A0BA3CB02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F4F706-7286-47E8-B573-6DF7D3833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E3C642-CFC7-46E9-82D1-DC9634BE4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61746-E349-454B-B96A-3CE6EC1E3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F0D184-5A9A-4B6A-AF3E-14EA3B670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9F057-0B0C-4081-9657-F10DDE090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6CD29-1E70-43DA-95C8-55707078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140127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广东扫码入库案例分析报告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案例实施过程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42" r="15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广东作为中国南方的重要经济省份，拥有大量的仓库和物流需求。传统的仓库管理方式存在效率低下、信息不透明等问题，无法满足现代物流业的发展需求。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随着物联网、大数据等技术的发展，扫码入库技术逐渐成为仓库管理的新趋势。通过扫码技术，可以实现快速、准确的货物信息录入和跟踪，提高仓库管理效率和物流配送速度。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广东扫码入库项目背景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提升物流配送速度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扫码入库技术可以实现货物的实时跟踪和监控，提高物流配送速度，缩短货物在途时间，降低物流成本。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促进产业升级和经济发展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通过推广扫码入库技术，可以促进物流行业的升级和发展，提高整体经济运行效率，推动产业升级和经济发展。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提高仓库管理效率和准确性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通过扫码入库技术，可以快速、准确地录入货物信息，减少人为错误和信息不透明的问题，提高仓库管理效率和准确性。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23" r="112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在项目实施前，大多数仓库采用传统的纸质记录和人工录入方式进行货物管理，效率低下且容易出错。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传统仓库管理方式效率低下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传统管理方式无法实现货物信息的实时跟踪和监控，导致货物丢失、错配等问题频发，给企业带来巨大损失。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信息不透明导致问题频发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传统的仓库管理方式缺乏技术支持和创新意识，无法适应现代物流业的发展需求，制约了产业的升级和发展。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缺乏技术支持和创新意识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项目实施前状况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案例实施过程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明确扫码入库的目标，包括提高入库效率、减少人为错误、提升库存准确性等。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根据目标制定详细的实施计划，包括采购必要的硬件设备、培训员工、制定操作流程等。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合理分配人力、物力和财力资源，确保计划的顺利实施。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实施方案与计划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扫码设备与库存管理系统的兼容性问题。解决方案：与设备供应商协商，进行技术调试和系统升级。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技术问题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员工对扫码入库操作不熟悉。解决方案：组织培训课程，演示操作流程，确保员工掌握相关技能。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实际操作中存在繁琐的流程。解决方案：对流程进行优化，简化操作步骤，提高工作效率。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实施过程遇到的问题和解决方案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73" r="165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93" r="1759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通过扫码入库，显著提高了入库操作的效率和准确性。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效率提升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扫码技术减少了人为错误，提高了库存数据的准确性。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库存准确性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员工对新的入库方式表示满意，认为操作简便易学。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员工满意度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从长远角度来看，扫码入库有助于降低运营成本，提高经济效益。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成本效益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https://d.book118.com/748140127026006035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2024-09-13T21:29:09.938</cp:lastPrinted>
  <dcterms:created xsi:type="dcterms:W3CDTF">2024-09-13T13:29:09Z</dcterms:created>
  <dcterms:modified xsi:type="dcterms:W3CDTF">2024-09-13T13:29:11Z</dcterms:modified>
</cp:coreProperties>
</file>