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4BFD0-EB3E-4B37-B34C-F0870E4C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CF54B-EC2F-45B8-BB4E-63F187A3C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C7214-BC55-4E88-AE10-1BE9B70F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201FD-9E2C-4672-8A21-C5D04B6E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56822-BDA7-4940-A531-F79306DBC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A2CA1-E726-455A-A294-513CA1E5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A4CE1-BE98-4BBB-A81C-206E7F68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F7040-50CC-44BE-BB43-D7041F5C7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277BF-7B57-4646-8A54-4A27B93E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38D9D-D095-4A0A-A7F1-BEA79F866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BE819-DD67-4EC0-9C77-0BDB3AC2A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41106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HSE_桅识别及风险分析\n## 1.HSE桅的基本概念与重要性\n### 1.1 HSE桅的定义及其在工程中的作用\n### 1.2 HSE桅与其他安全设备的对比\n### 1.3 HSE桅在工程项目中的重要性\n## 2.HSE桅的种类与特点\n### 2.1 HSE桅的主要种类及其特点\n### 2.2 HSE桅的设计原则与考虑因素\n### 2.3 HSE桅的使用场景与局限性\n## 3.HSE桅的识别方法与技巧\n### 3.1 HSE桅的外观识别标志与标识\n### 3.2 HSE桅的规格与性能参数识别\n### 3.3 HSE桅的现场识别与检测方法\n## 4.HSE桅的风险分析与评估\n### 4.1 HSE桅可能存在的安全风险\n### 4.2 HSE桅的风险评估方法与标准\n### 4.3 HSE桅的风险控制与预防措施\n## 5.HSE桅的操作与维护管理\n### 5.1 HSE桅的操作规程与注意事项\n### 5.2 HSE桅的维护保养计划与方法\n### 5.3 HSE桅的监测与检查制度\n## 6.HSE桅的事故案例与教训\n### 6.1 HSE桅的事故案例分析\n### 6.2 HSE桅的事故原因与责任分析\n### 6.3 HSE桅的事故教训与预防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HSE_桅识别及风险分析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HSE桅的基本概念与重要性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HSE桅是一种安全设备，用于保护人员、设备和环境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避免因高处坠落而造成伤害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防止设备损坏和环境污染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提高工程项目的整体安全性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HSE桅在工程中起到关键作用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确保施工现场的安全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提高工程项目的进度和质量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HSE桅的定义及其在工程中的作用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HSE桅与其他安全设备相比，具有更高的灵活性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可以根据工程项目的需求进行定制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可以在不同的场景中使用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可以与其他安全设备配合使用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HSE桅与其他安全设备相比，具有更广泛的应用范围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可以用于建筑、石油、电力等多个行业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可以用于高空作业、地面作业等多种场景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HSE桅与其他安全设备的对比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HSE桅在工程项目中具有重要的安全意义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可以有效防止高处坠落事故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可以减少设备和环境污染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HSE桅在工程项目中具有重要的经济意义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可以降低事故发生的成本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可以提高工程项目的进度和质量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HSE桅在工程项目中的重要性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HSE桅的种类与特点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8" name="组合 25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固定式HSE桅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适用于固定场景，如高层建筑、桥梁等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稳定性好，安全可靠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移动式HSE桅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适用于移动场景，如施工现场、临时工程等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便于搬运和安装，灵活性高</a:t>
                </a:r>
                <a:endParaRPr/>
              </a:p>
            </p:txBody>
          </p:sp>
          <p:pic>
            <p:nvPicPr>
              <p:cNvPr id="26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组合 26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自动化HSE桅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配备了自动控制系统，可以实现自动升降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提高了作业效率，降低了人工成本</a:t>
                </a:r>
                <a:endParaRPr/>
              </a:p>
            </p:txBody>
          </p:sp>
          <p:pic>
            <p:nvPicPr>
              <p:cNvPr id="2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HSE桅的主要种类及其特点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HSE桅的设计原则是安全可靠、经济实用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确保桅的结构强度和稳定性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考虑桅的使用寿命和维护成本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HSE桅的设计需要考虑以下因素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工程项目的需求和场景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桅的承载能力和高度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桅的安装和拆卸方式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HSE桅的设计原则与考虑因素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HSE桅适用于高空作业和临时性工程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如高层建筑、桥梁建设等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如设备维修、装修工程等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HSE桅的局限性主要体现在以下几个方面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不适用于特殊场景，如高温、极寒等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需要专业的安装和维护团队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HSE桅的使用场景与局限性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HSE桅的识别方法与技巧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HSE桅的外观识别标志与标识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HSE桅通常具有明显的外观识别标志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如颜色、图案、标签等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可以帮助用户快速识别桅的类型和规格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HSE桅的标识应包括以下信息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桅的生产厂家和型号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桅的承载能力和高度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桅的安装和拆卸注意事项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HSE桅的规格和性能参数是识别桅的重要依据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如桅的材质、结构、尺寸等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可以帮助用户选择合适的桅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HSE桅的性能参数包括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桅的承载能力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桅的高度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桅的稳定性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HSE桅的规格与性能参数识别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HSE桅的现场识别与检测方法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HSE桅的现场识别方法包括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观察桅的外观特征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检查桅的安装和运行情况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HSE桅的现场检测方法包括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使用专业检测设备进行检测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进行功能测试和性能评估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https://d.book118.com/748141106022006037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HSE_桅识别及风险分析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2024-09-16T20:51:33.494</cp:lastPrinted>
  <dcterms:created xsi:type="dcterms:W3CDTF">2024-09-16T12:51:33Z</dcterms:created>
  <dcterms:modified xsi:type="dcterms:W3CDTF">2024-09-16T12:51:35Z</dcterms:modified>
</cp:coreProperties>
</file>