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F6D25-EF4C-4D76-9716-F1697852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E3878-E89B-4701-BF8F-317DE186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A6BCB-AAF4-4F7F-B430-0D290032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29998-2071-4964-BC16-352878D54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F4663-AE1C-46CA-ADCD-A2115619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33707-9BA2-4862-9E9F-3BF59CAB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4509D-7297-4582-BD6F-1273A1E4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4F1FB-0684-4A01-B74C-3EF14E14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DD2B6-3508-483D-B1BC-04DF0677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BA724-86CE-4B98-BF03-1E0DB1D8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5A8FB-2908-4C94-B398-6DD3A3BC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1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1111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呼吸道传染病患者的心理关怀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74103" y="107019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呼吸道传染病患者心理问题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4"/>
            </p:custDataLst>
          </p:nvPr>
        </p:nvSpPr>
        <p:spPr>
          <a:xfrm>
            <a:off x="6885559" y="38139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5"/>
            </p:custDataLst>
          </p:nvPr>
        </p:nvSpPr>
        <p:spPr>
          <a:xfrm>
            <a:off x="6812407" y="37407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Ellipse 66_#color-2050&amp;12710"/>
          <p:cNvSpPr/>
          <p:nvPr>
            <p:custDataLst>
              <p:tags r:id="rId6"/>
            </p:custDataLst>
          </p:nvPr>
        </p:nvSpPr>
        <p:spPr>
          <a:xfrm>
            <a:off x="6291199" y="94272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Ellipse 68_#color-2050&amp;12711"/>
          <p:cNvSpPr/>
          <p:nvPr>
            <p:custDataLst>
              <p:tags r:id="rId7"/>
            </p:custDataLst>
          </p:nvPr>
        </p:nvSpPr>
        <p:spPr>
          <a:xfrm>
            <a:off x="6812407" y="234175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Ellipse 72_#color-2050&amp;12712"/>
          <p:cNvSpPr/>
          <p:nvPr>
            <p:custDataLst>
              <p:tags r:id="rId8"/>
            </p:custDataLst>
          </p:nvPr>
        </p:nvSpPr>
        <p:spPr>
          <a:xfrm>
            <a:off x="6291199" y="513981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9"/>
            </p:custDataLst>
          </p:nvPr>
        </p:nvSpPr>
        <p:spPr>
          <a:xfrm>
            <a:off x="6364351" y="102501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5" name="@mix!m0_序号_02-2050-12355"/>
          <p:cNvSpPr/>
          <p:nvPr>
            <p:custDataLst>
              <p:tags r:id="rId10"/>
            </p:custDataLst>
          </p:nvPr>
        </p:nvSpPr>
        <p:spPr>
          <a:xfrm>
            <a:off x="6885559" y="241490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6" name="@mix!m0_序号_04-2050-12357"/>
          <p:cNvSpPr/>
          <p:nvPr>
            <p:custDataLst>
              <p:tags r:id="rId11"/>
            </p:custDataLst>
          </p:nvPr>
        </p:nvSpPr>
        <p:spPr>
          <a:xfrm>
            <a:off x="6364351" y="521296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12"/>
            </p:custDataLst>
          </p:nvPr>
        </p:nvSpPr>
        <p:spPr>
          <a:xfrm>
            <a:off x="7695311" y="246922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心理关怀的重要性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3" name="项标题"/>
          <p:cNvSpPr txBox="1"/>
          <p:nvPr>
            <p:custDataLst>
              <p:tags r:id="rId13"/>
            </p:custDataLst>
          </p:nvPr>
        </p:nvSpPr>
        <p:spPr>
          <a:xfrm>
            <a:off x="7695311" y="38636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心理关怀的实施方法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8" name="项标题"/>
          <p:cNvSpPr txBox="1"/>
          <p:nvPr>
            <p:custDataLst>
              <p:tags r:id="rId14"/>
            </p:custDataLst>
          </p:nvPr>
        </p:nvSpPr>
        <p:spPr>
          <a:xfrm>
            <a:off x="7174103" y="526272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心理关怀的注意事项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呼吸道传染病患者心理问题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焦虑和恐惧情绪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799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0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387" y="2215725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焦虑和恐惧情绪的表现：紧张、担忧、害怕等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389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639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焦虑和恐惧情绪的原因：对疾病的不了解、对治疗效果的担忧、对家庭和社会的影响等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98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48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焦虑和恐惧情绪的影响：影响患者的心理健康、生活质量和治疗效果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207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457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应对策略：加强心理疏导、提供心理支持、提高患者对疾病的认识和理解等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隔离造成的心理压力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患者对隔离生活的不适应，如饮食、作息等，影响心理健康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患者对治疗效果和预后的担忧，加重心理负担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患者对疾病的恐惧和不确定性，导致心理压力增大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隔离期间，患者与家人、朋友分离，感到孤独和焦虑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疾病认知不足导致的不安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呼吸道传染病患者对疾病的认识不足，容易产生恐惧和焦虑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患者对治疗方法和效果的不了解，可能导致对治疗的不信任和抵触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患者对疾病传播途径和预防措施的不了解，可能导致对自身和他人的担忧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患者对疾病预后的不了解，可能导致对未来的悲观和绝望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家庭和社会支持不足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38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0729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2831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家庭支持不足：家庭成员对患者的关心和理解不够，可能导致患者感到孤独和绝望。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6948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969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社会支持不足：社会对患者的关注和帮助不够，可能导致患者感到被忽视和歧视。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38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28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心理问题：家庭和社会支持不足可能导致患者出现焦虑、抑郁、恐惧等心理问题。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0729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39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6029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8131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应对策略：加强家庭和社会对患者的关心和支持，提供心理辅导和治疗，帮助患者克服心理问题。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心理关怀的重要性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缓解患者焦虑和恐惧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焦虑和恐惧是呼吸道传染病患者常见的心理问题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心理关怀可以帮助患者缓解焦虑和恐惧，增强信心和勇气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心理关怀包括倾听、安慰、鼓励、支持等方法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心理关怀可以提高患者的生活质量，促进康复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提高患者治疗依从性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799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6599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0200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8399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6729" y="4614818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心理关怀可以减轻患者的心理压力和焦虑情绪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799" y="1575339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心理关怀有助于提高患者的治疗信心和积极性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75339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心理关怀有助于建立良好的医患关系，提高患者的信任度和满意度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7597" y="4614818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心理关怀可以促进患者更好地配合治疗，提高治疗效果和康复速度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促进患者康复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心理关怀有助于缓解患者的焦虑和恐惧情绪，增强信心和勇气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心理关怀可以促进患者更好地配合治疗，提高治疗效果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心理关怀有助于改善患者的生活质量，减轻心理压力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心理关怀可以增强患者的社会支持，提高患者的适应能力和应对能力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https://d.book118.com/748141111142006033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2"/>
  <p:tag name="KSO_WM_UNIT_INDEX" val="1_3_2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2"/>
  <p:tag name="KSO_WM_UNIT_INDEX" val="1_1_2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2"/>
  <p:tag name="KSO_WM_UNIT_INDEX" val="1_2_2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2"/>
  <p:tag name="KSO_WM_UNIT_INDEX" val="1_4_2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390.23999999999995,&quot;left&quot;:495.37,&quot;top&quot;:74.22999999999999,&quot;width&quot;:399.8660629921261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4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呼吸道传染病患者的心理关怀</vt:lpstr>
      <vt:lpstr>目录</vt:lpstr>
      <vt:lpstr>呼吸道传染病患者心理问题</vt:lpstr>
      <vt:lpstr>焦虑和恐惧情绪</vt:lpstr>
      <vt:lpstr>隔离造成的心理压力</vt:lpstr>
      <vt:lpstr>疾病认知不足导致的不安</vt:lpstr>
      <vt:lpstr>家庭和社会支持不足</vt:lpstr>
      <vt:lpstr>心理关怀的重要性</vt:lpstr>
      <vt:lpstr>缓解患者焦虑和恐惧</vt:lpstr>
      <vt:lpstr>提高患者治疗依从性</vt:lpstr>
      <vt:lpstr>促进患者康复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2024-09-12T03:07:26.621</cp:lastPrinted>
  <dcterms:created xsi:type="dcterms:W3CDTF">2024-09-11T19:07:26Z</dcterms:created>
  <dcterms:modified xsi:type="dcterms:W3CDTF">2024-09-11T19:07:28Z</dcterms:modified>
</cp:coreProperties>
</file>