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1D7E7-3F75-4623-A31F-AB0BD5CBC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4A546-03A5-4E4D-81F3-CBA0437E3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306EE-38F8-4E79-9BDB-E085D8418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9AB2B-3443-4F18-8C50-4027B3CA0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122CF0-7072-4A3E-BE65-F44A85E8B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D27991-A750-47B6-85B9-2C92C02F6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96CBEC-D992-4616-96BD-3900C809D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40935-3DAC-4A4A-9A40-3373C4B0C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52779-D0CB-4D2A-A62E-240F44DDA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34C53-0CAC-47F1-B913-9867A80A0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C282B-EF36-4E2C-A82B-57AB2D6BB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420210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新发展理念下区域物流能力测评及提升路径研究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新发展理念与区域物流能力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区域物流能力测评方法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区域物流能力实证分析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区域物流能力提升路径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随着全球经济一体化的深入发展，物流作为连接产业链、价值链的关键环节，对于促进区域经济发展具有重要作用。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全球经济一体化趋势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创新、协调、绿色、开放、共享的新发展理念，对区域物流发展提出了新的要求，推动区域物流向更高质量、更有效率、更可持续的方向发展。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新发展理念的提出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区域物流能力作为区域经济竞争力的重要组成部分，其提升对于优化资源配置、降低物流成本、提高经济运行效率具有重要意义。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区域物流能力提升的必要性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国外学者在物流能力评价、物流系统规划、绿色物流等方面取得了丰富的研究成果，为区域物流能力的研究提供了理论支撑和实践借鉴。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国内学者在区域物流能力评价、物流产业集聚、智能物流等方面进行了深入研究，取得了一定成果，但整体而言，我国区域物流能力研究尚处于起步阶段。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国内外研究对比分析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国内外研究在研究对象、研究方法、研究内容等方面存在一定差异。国外研究更注重理论模型的构建和实证分析，而国内研究则更注重政策分析和案例研究。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本研究旨在通过对区域物流能力的测评，找出制约区域物流能力提升的关键因素，提出针对性的提升路径和政策建议，为区域经济发展提供有力支撑。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本研究将围绕区域物流能力的内涵、评价指标体系构建、评价模型与方法、提升路径与政策建议等方面展开深入研究。具体包括以下几个方面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00" r="26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构建科学合理的区域物流能力评价指标体系；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分析制约区域物流能力提升的关键因素；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运用适当的评价模型和方法对区域物流能力进行测评；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提出针对性的提升路径和政策建议。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新发展理念与区域物流能力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新发展理念概述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绿色发展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坚持节约资源和保护环境的基本国策，推动经济社会发展与环境保护相协调。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协调发展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注重经济社会各方面协调发展，包括城乡、区域、产业、人与自然等方面的协调。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强调创新在推动经济社会发展中的核心作用，通过技术创新、模式创新等方式提高生产效率和发展质量。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开放发展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积极融入全球经济体系，推动对外贸易和投资自由化便利化，提高国际竞争力。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共享发展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坚持以人民为中心的发展思想，让发展成果更多更公平惠及全体人民。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区域物流能力定义及构成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区域物流能力定义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指一个地区在特定时间内，通过物流系统实现物品从供应地向接收地实体流动的能力，包括运输、储存、装卸、搬运、包装、流通加工、配送和信息处理等基本功能。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区域物流能力构成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主要包括物流基础设施能力、物流服务能力、物流信息化能力和物流管理能力等方面。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创新驱动对区域物流能力…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通过技术创新和模式创新，提高物流运作效率和服务质量，降低物流成本，推动区域物流能力提升。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协调发展对区域物流能力…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促进城乡、区域间物流协调发展，优化物流资源配置，提高物流系统整体效能。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绿色发展对区域物流能力…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推动绿色物流发展，减少物流活动对环境的影响，提高资源利用效率。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开放发展对区域物流能力…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加强国际物流合作，提高国际物流通道建设水平，提升区域物流国际化水平。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共享发展对区域物流能力…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推动物流资源共享，降低物流成本，提高物流服务普及率和满意度。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新发展理念对区域物流能力的影响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区域物流能力测评方法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物流服务水平指标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包括物流服务时效性、物流服务满意度等，体现区域物流服务的质量和效率。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经济发展水平指标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包括地区生产总值、人均可支配收入等，衡量区域经济发展的整体水平。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包括物流技术创新能力、物流模式创新能力等，反映区域物流发展的潜力和动力。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基础设施指标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包括交通网络密度、物流节点设施水平等，反映区域物流基础设施的完善程度。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测评指标体系构建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通过政府公开数据、行业协会报告、物流企业年报等途径获取相关数据。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对数据进行清洗、整理、转换等操作，确保数据的准确性和可比性。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利用图表、地图等形式将数据呈现出来，便于分析和比较。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https://d.book118.com/748142021054006036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2024-09-15T16:47:20.532</cp:lastPrinted>
  <dcterms:created xsi:type="dcterms:W3CDTF">2024-09-15T08:47:20Z</dcterms:created>
  <dcterms:modified xsi:type="dcterms:W3CDTF">2024-09-15T08:47:22Z</dcterms:modified>
</cp:coreProperties>
</file>