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697A8-0850-40BF-B589-3BAFD7424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5F7A07-93DB-4B21-B67A-DD004B00D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118A8-5FFF-498D-8BDD-75EBBA7B0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B40D54-BF44-4EB1-997B-F5F372E96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CD2110-36E0-4B6D-A40E-3CF0A9E40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F27492-2C15-413C-96F2-E31928F4A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5B60A0-8458-4039-B8DE-806A9ADD0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B9F620-A8F1-46C3-A0F7-A2FD50C26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9A3152-8C9F-49DA-BB28-B990A273E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18E01-318D-4FD3-A53D-16A5FFBEE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AD12D-CCAE-47E8-8299-5C3A6737D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002240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垃圾分类与国家减少碳排放目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国家减少碳排放目标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垃圾分类对减少碳排放的贡献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垃圾分类实践案例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国家减少碳排放实践案例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垃圾分类是指按照垃圾的成分、属性、利用价值、对环境影响及现有处理方式，将其分离成不同类别，以实现资源化、减量化和无害化的处理方式。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垃圾分类对于环境保护、资源节约和可持续发展具有重要意义。通过分类处理，可以减少垃圾对环境的污染，促进资源的回收利用，降低处理成本，并提高垃圾处理效率。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167" b="2167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近年来，我国垃圾分类工作取得显著进展，多个城市出台了相关法规和政策，推广垃圾分类制度。然而，在实际操作中，仍存在分类不准确、居民参与度不高等问题。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许多发达国家在垃圾分类方面有着成熟的经验和制度。例如，日本实行严格的垃圾分类制度，德国采用垃圾收费制度以鼓励减少垃圾产生，瑞典等国则通过先进的垃圾处理技术实现高比例的资源回收。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垃圾分类面临的主要挑战包括居民参与度低、分类标准不统一、处理技术不成熟等。此外，随着城市化进程的加速和人口增长，垃圾产生量不断增加，给分类处理带来更大压力。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技术的进步，垃圾分类的机遇也日益显现。例如，智能分类技术的发展可以提高分类效率和准确性；政府、企业和社会的共同参与可以推动形成垃圾分类的良好氛围；同时，垃圾分类也为环保产业提供了新的发展机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国家减少碳排放目标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随着工业化和城市化的快速发展，全球碳排放量不断攀升，导致温室效应加剧。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碳排放量持续增长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极端气候事件频发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583" r="3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生态系统破坏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过量的碳排放导致全球气候变暖，引发极端气候事件，如暴雨、干旱、洪涝等。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碳排放对生态系统造成严重影响，如物种灭绝、森林退化、水资源短缺等。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碳排放现状与危害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国家制定碳排放强度降低目标，通过提高能源利用效率和优化产业结构来实现。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458" r="1245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8167" r="181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碳排放强度降低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积极推广可再生能源，如风能、太阳能、水能等，减少对化石能源的依赖。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可再生能源发展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建立全国统一的碳市场，通过市场机制促进碳排放权交易和低碳技术发展。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碳市场建设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国家减少碳排放目标及政策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实现减排目标面临诸多挑战，如经济发展与环境保护的平衡、技术瓶颈、资金缺口等。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667" r="11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减排目标的实现也带来诸多机遇，如推动绿色产业发展、创造就业机会、提升国际竞争力等。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0010" b="1001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833" r="158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加强国际合作，共同应对气候变化挑战，推动全球绿色低碳发展。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实现减排目标的挑战与机遇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垃圾分类对减少碳排放的贡献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降低原材料消耗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回收再利用可以减少对新原材料的需求，从而降低因原材料开采、加工等环节产生的碳排放。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避免资源浪费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通过分类投放，可回收垃圾得以有效回收利用，避免了资源的浪费。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推动循环经济发展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垃圾分类促进了废品回收、再生资源利用等循环经济的发展，有助于减少能源消耗和碳排放。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292" r="13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42" r="1254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42" r="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垃圾分类促进资源回收利用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818" b="1081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减少垃圾处理过程中的碳排放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降低垃圾填埋量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通过垃圾分类，可回收和有害垃圾被分离出来，减少了需要填埋的垃圾量，从而降低了填埋场对甲烷等温室气体的排放。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减少垃圾焚烧量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分类后的垃圾中可燃物减少，降低了垃圾焚烧产生的二氧化碳和其他有害气体的排放。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提高垃圾处理效率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分类投放的垃圾更便于处理和资源化利用，提高了垃圾处理的效率，减少了处理过程中的能源消耗和碳排放。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https://d.book118.com/755002240023011101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2024-09-09T08:38:05.415</cp:lastPrinted>
  <dcterms:created xsi:type="dcterms:W3CDTF">2024-09-09T00:38:05Z</dcterms:created>
  <dcterms:modified xsi:type="dcterms:W3CDTF">2024-09-09T00:38:07Z</dcterms:modified>
</cp:coreProperties>
</file>