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1309A-4B88-4D31-AE57-F2088FF14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C6BE0-A6C3-49AD-B8D5-D6F4E8303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54E40-F6C0-43FA-B161-101C840E6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F854D-CFF6-406F-BDD6-DF42A0D8B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E22226-24AD-482F-BC71-574FEACE4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A42E5F-1F46-4C57-A3D2-FADB45D37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31274D-DF3E-46C5-8E56-D5819B61D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4415C-CF5A-430E-936B-893AED769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0D980-B0ED-442E-AA03-C22C89F7E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E0957-80BC-4DBF-B8D0-AC3A1D10F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A1629-DCD8-4D39-914F-6B772ECD3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04040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慢增函数与奇偶函数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慢增函数概述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奇偶函数基础知识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慢增函数与奇偶函数关系探讨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慢增函数与奇偶函数图像分析技巧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慢增函数与奇偶函数在数学建模中应用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慢增函数概述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3" r="325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12" r="325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慢增函数是指在一个定义域内，随着自变量增大，函数值增长速度逐渐减慢的函数。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慢增函数的导数通常是一个递减函数，即函数的增长速度逐渐减缓。此外，慢增函数在其定义域内通常是连续的。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慢增函数定义与性质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慢增函数的图像通常呈现向上凸起的形状，表明函数值增长速度逐渐减慢。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在某些情况下，慢增函数可能具有水平渐近线，即当自变量趋向于无穷大时，函数值趋近于一个常数。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慢增函数图像特征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渐近线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在经济学中，慢增函数可以用来描述某些经济指标的增长趋势，如人口增长、消费增长等。这些指标的增长速度通常随着时间的推移而逐渐减缓。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在物理学中，慢增函数可以用来描述某些物理量的变化过程，如速度、加速度等。这些物理量的变化率可能随着时间的推移而逐渐减小。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在工程学中，慢增函数可以用来描述某些系统的性能变化趋势，如电池寿命、设备磨损等。这些系统的性能通常随着时间的推移而逐渐降低，但其降低速度逐渐减慢。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慢增函数在实际问题中应用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奇偶函数基础知识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偶函数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如果对于函数$f(x)$的定义域内任意$x$，都有$f(-x)=f(x)$，那么函数$f(x)$就叫做偶函数。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奇函数图像关于原点对称，偶函数图像关于y轴对称。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奇函数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如果对于函数$f(x)$的定义域内任意$x$，都有$f(-x)=-f(x)$，那么函数$f(x)$就叫做奇函数。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奇偶函数定义及性质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08" r="1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奇函数的图像关于原点对称，即如果点$(x, y)$在图像上，则点$(-x, -y)$也在图像上。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奇函数图像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偶函数的图像关于y轴对称，即如果点$(x, y)$在图像上，则点$(-x, y)$也在图像上。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偶函数图像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奇偶函数图像对称性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奇函数加减奇函数得到奇函数，偶函数加减偶函数得到偶函数，奇函数加减偶函数结果既非奇也非偶。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奇函数乘奇函数得到偶函数，偶函数乘偶函数得到偶函数，奇函数乘偶函数得到奇函数。对于除法运算，需考虑分母不为零的情况。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奇偶函数加减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奇偶函数乘除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奇偶函数运算规则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慢增函数与奇偶函数关系探讨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慢增函数在奇偶性上表现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慢增函数是指随着自变量增加，函数值增长速度逐渐放缓的一类函数。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奇偶性判断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对于慢增函数，其奇偶性取决于函数的具体形式。例如，某些慢增函数可能是奇函数或偶函数，而另一些则可能不具有明确的奇偶性。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慢增函数在奇偶性上的表现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对于具有奇偶性的慢增函数，其在奇偶性上的表现可能呈现出一定的规律性。例如，奇函数在对称区间上的增减性相同，而偶函数则在对称区间上的增减性相反。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慢增函数定义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奇函数和偶函数具有不同的性质，如奇函数关于原点对称，偶函数关于y轴对称等。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奇偶函数性质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奇偶函数的性质可能对慢增过程产生一定的影响。例如，在某些情况下，奇偶函数可能会加速或减缓慢增函数的增长速度。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对慢增过程的影响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可以结合实际案例进行分析，如考虑某个具体的慢增函数和奇偶函数，探讨它们之间的相互作用和影响。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具体案例分析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奇偶函数对慢增过程影响分析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https://d.book118.com/755004040241011110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2024-09-16T02:44:49.653</cp:lastPrinted>
  <dcterms:created xsi:type="dcterms:W3CDTF">2024-09-15T18:44:49Z</dcterms:created>
  <dcterms:modified xsi:type="dcterms:W3CDTF">2024-09-15T18:44:51Z</dcterms:modified>
</cp:coreProperties>
</file>