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F039D-5BE5-4151-96D0-3DCD1D851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6F769-B695-4151-85F0-DFF7D8A5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8E904-0476-4354-9DFE-58C2C820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0E191-DE44-4E9D-9CF2-60CC6EF99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EE20F-CF99-4472-BAA3-4258D74A0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6B2FA-1DDD-485D-8638-99D40BBD8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8D680-690A-436F-9B0E-2F106E3FD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9367A-149D-4268-BD2D-1CB3FB86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72B5D-3BA3-4C89-9819-AE8EE955E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FDCB1-6628-4930-ACFC-FE9ABF0F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3FE9-8D48-4214-8261-E258478E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12331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操作规范与验收标准的医学研究与临床实验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临床实验操作规范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医学研究与临床实验验收标准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操作规范与验收标准实施评价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03" r="2990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推动医学进步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通过制定操作规范和验收标准，确保医学研究和临床实验的科学性、准确性和可靠性，进而推动医学领域的进步和发展。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确保临床实验的安全性和有效性，保护患者的权益和安全，避免因实验操作不当或标准不统一而对患者造成伤害。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提高研究质量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通过规范实验操作和统一验收标准，提高医学研究的整体质量，增强研究结果的可比性和可重复性。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详细介绍医学研究和临床实验中应遵循的操作规范，包括实验设计、数据收集、样本处理、实验操作等方面的规定和标准。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阐述医学研究和临床实验的验收标准，包括实验结果的统计分析方法、数据解读和结论判定的依据等，以确保实验结果的准确性和可靠性。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探讨如何有效地实施操作规范和验收标准，并加强对医学研究和临床实验的监管和评估，以确保相关规范和标准得到贯彻执行。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研究目的明确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样本量充足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随机分组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双盲实验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确保实验设计紧密围绕研究目的，避免偏离主题。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根据研究目的和统计学要求，确保足够的样本量以获得可靠的结果。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采用随机化方法将研究对象分配到不同组别，以减少偏倚和误差。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在可能的情况下，采用双盲实验设计，确保实验结果的客观性和准确性。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确保数据来源于可靠的渠道，如权威数据库、专业机构等。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数据来源可靠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遵循统一的数据处理标准，包括数据清洗、转换、整合等步骤。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严格遵守数据保密规定，确保研究对象隐私得到保护。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数据保密性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建立数据追溯机制，确保数据来源和处理过程清晰可查。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数据可追溯性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统计方法适当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根据数据类型和研究目的选择合适的统计方法进行分析。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结果解读准确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结合专业知识和实际背景，对统计结果进行准确解读。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结果可重复性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确保实验结果的稳定性和可重复性，以便进行后续验证和应用。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结果报告规范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遵循学术规范和期刊要求，对研究结果进行规范、全面的报告。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临床实验操作规范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患者筛选与知情同意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患者筛选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根据实验需求和入组标准，严格筛选符合条件的患者，确保实验数据的准确性和可靠性。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向患者充分解释实验目的、过程、风险和收益，确保患者在充分理解后自愿签署知情同意书。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制定详细的实验方案，包括实验目的、方法、步骤、预期结果等，确保实验的科学性和可行性。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严格遵守实验方案进行操作，确保实验数据的真实性和可重复性。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详细记录实验过程中的操作、数据、结果等信息，确保实验数据的完整性和可追溯性。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实验过程与记录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https://d.book118.com/755012331024011101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2024-09-09T09:24:44.696</cp:lastPrinted>
  <dcterms:created xsi:type="dcterms:W3CDTF">2024-09-09T01:24:44Z</dcterms:created>
  <dcterms:modified xsi:type="dcterms:W3CDTF">2024-09-09T01:24:46Z</dcterms:modified>
</cp:coreProperties>
</file>