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59D4-2FF0-4190-BDF6-4B9134BF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3787-6A8A-472F-A231-6F0378F8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D7EDE-CF33-446D-B39E-A68F3BD0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ABC3B-1EB0-41EE-92F2-D2B10DD29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7E8EE-4E72-453D-80F5-B443A1265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99F74-B8D2-43CC-99D2-71F91653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416AA-3A65-4600-A602-0405BB17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BA0E-0DD7-4374-B36E-4BBE9839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0D9D9-5DEB-4F5F-8DB4-081AAEA8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0FD12-2B55-4F04-8AB6-4890EB6D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78392-2566-4DDB-9AD6-D8DB51DE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20100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市场调研与咨询行业的项目流程与管理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项目团队沟通与协作技巧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项目启动与前期准备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明确项目需要提交的研究成果，如报告、数据分析、建议等。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明确项目的具体目标，如市场份额分析、竞争对手研究、消费者行为调查等。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明确项目的地理范围、行业范围、时间范围等，确保项目边界清晰。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根据项目需求，组建具备市场调研、数据分析、行业咨询等专业技能的项目团队。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确定项目组成员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分配角色与职责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明确团队成员的角色和职责，确保项目顺利进行。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制定项目沟通计划，包括会议安排、信息分享、进度报告等，确保团队成员之间的有效沟通。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组建项目团队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根据项目目标和范围，制定详细的项目时间表，包括各个阶段的起止时间和关键里程碑。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列出项目需要完成的所有任务，包括调研、分析、撰写报告等，确保项目不漏掉任何重要环节。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根据项目需求和团队成员的专长，合理分配人力、物力、财力等资源。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https://d.book118.com/755020100014011121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2024-09-23T20:53:36.988</cp:lastPrinted>
  <dcterms:created xsi:type="dcterms:W3CDTF">2024-09-23T12:53:37Z</dcterms:created>
  <dcterms:modified xsi:type="dcterms:W3CDTF">2024-09-23T12:53:38Z</dcterms:modified>
</cp:coreProperties>
</file>