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F5A0D-1E01-4955-8EBC-1A8801F9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4D2B-2461-49F5-8104-D6F30C77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33FE1-DBD3-4EBF-8B8B-F8DD09A0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9A37A-1214-4AC6-8B1A-45776CE22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2E70B-490B-41EA-9002-12DC4CBA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64B15-A68B-414C-A705-FF30B97D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7C4AF-4952-4F51-B933-546B2BDA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B3F23-4D45-421B-8273-ADB4DDA8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7B974-1FFF-4C2B-A0B7-B8FDFCDA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E847A-4E55-45EF-BF3F-D0ECD40F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CC439-8861-4E70-9006-50D0218A8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2233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高血压护理PBL教学课件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PBL教学概述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高血压护理PBL案例分析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PBL教学方法在高血压护理中的应用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PBL教学概述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PBL（Problem-Based Learning）是一种以问题为基础的教学方法，强调学生在解决实际问题的过程中主动学习，培养其解决问题的能力。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PBL教学以学生为中心，教师作为引导者，通过小组讨论、自主学习、合作解决问题等方式，培养学生的自主学习能力、批判性思维和团队协作精神。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PBL教学的定义与特点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PBL教学在高血压护理中的重要性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提高学生解决问题的能力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PBL教学通过实际问题引导学生主动学习，帮助学生掌握高血压护理的基本知识和技能，提高其解决问题的能力。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在PBL教学中，学生需要分析问题、收集信息、评估解决方案，培养其批判性思维和独立思考的能力。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小组讨论和合作解决问题是PBL教学的重要组成部分，有助于培养学生的团队协作能力和沟通技巧。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PBL教学起源于20世纪50年代的医学教育领域，最初是为了解决传统教学方法中存在的问题而提出的。经过多年的实践和发展，PBL教学已经成为一种全球范围内广泛采用的教学方法。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随着教育理念的不断更新和教育技术的不断发展，PBL教学也在不断完善和改进。现代的PBL教学更加注重跨学科的学习、信息技术的运用以及评价体系的建立，以更好地适应时代发展的需要。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PBL教学的历史与发展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高血压是指以体循环动脉血压升高为主要特征，可伴有心、脑、肾等器官的功能或器质性损害的临床综合征。根据病因，高血压可分为原发性高血压和继发性高血压。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定义是指收缩压（高压）≥140mmHg和/或舒张压（低压）≥90mmHg。原发性高血压是指无明确继发原因的高血压，占高血压总数的95%以上。继发性高血压是指由于某些明确的疾病或病因导致的高血压，如肾脏疾病、内分泌疾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高血压的病因复杂，包括遗传、环境、行为等多方面因素。其病理生理机制涉及多个系统的异常，如心血管系统、神经系统、内分泌系统等。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主要包括遗传因素、饮食结构、缺乏运动、过度压力等。病理生理机制包括心血管系统的重构、血管平滑肌细胞的增殖和肥厚、交感神经系统的过度兴奋等。这些机制相互作用，导致血压升高，并对心、脑、肾等器官造成损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高血压的症状与并发症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高血压的症状因人而异，早期可能无明显症状。常见的并发症包括心脏疾病、脑血管疾病、肾脏疾病等。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因人而异，有些人可能无明显症状，有些人可能出现头痛、头晕、心悸、胸闷等症状。高血压的并发症是多种多样的，最常见的是心脏疾病，如冠心病、心肌梗死等。此外，高血压还可能导致脑血管疾病，如脑梗死、脑出血等，以及肾脏疾病，如肾衰竭等。这些并发症严重影响了患者的生活质量和预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高血压护理PBL案例分析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https://d.book118.com/755022333033011044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2024-09-06T08:22:22.701</cp:lastPrinted>
  <dcterms:created xsi:type="dcterms:W3CDTF">2024-09-06T00:22:22Z</dcterms:created>
  <dcterms:modified xsi:type="dcterms:W3CDTF">2024-09-06T00:22:24Z</dcterms:modified>
</cp:coreProperties>
</file>