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D52D300-A6C6-4292-9160-C03031DA63D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C4E04A-5A9F-4C31-99C6-A096F382C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6C00F0-A699-4615-A3F8-8E68812A9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1AD454-7E9B-42E8-B97E-A30307B24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500714-FB28-4AD2-BC7C-17345363B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CD1520-5962-43BC-AF49-3C21D245B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5258E2-38F1-49FF-827B-C793E8969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E54BC5-F0D1-483A-9554-C1C2FB78C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C48E82-A1AE-4EF5-BE64-DBAD516C5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E3BA13-B758-4111-9F04-AD7F09495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40B219-6F58-4B02-9A29-1154A7E72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B0B403-0200-40E9-9E13-B11042F5A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3B79D4F-65B2-48E0-ABEE-E879267D4E3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3A808C0-1180-4605-B675-09827E8F24E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023131112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创新思维培养与内部创业项目孵化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创新思维培养的重要性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内部创业项目孵化的重要性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创新思维与内部创业的关系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创新思维与内部创业的成功案例分析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未来趋势与展望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创新思维培养的重要性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https://d.book118.com/755023131112011124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创新思维培养与内部创业项目孵化</vt:lpstr>
      <vt:lpstr>目录</vt:lpstr>
      <vt:lpstr>第一章 创新思维培养的重要性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2024-09-28T12:38:05.021</cp:lastPrinted>
  <dcterms:created xsi:type="dcterms:W3CDTF">2024-09-28T04:38:05Z</dcterms:created>
  <dcterms:modified xsi:type="dcterms:W3CDTF">2024-09-28T04:38:07Z</dcterms:modified>
</cp:coreProperties>
</file>