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3EC57-19AA-4D9C-9D8D-647A7F18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3417A-E934-495F-BD55-2A8BD36BB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2CA63-847A-4E02-9126-956A209C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9C201-C727-4A6A-9E03-B1B64BD2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3B81D-8B01-4238-9704-B2F4D5BC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0A032-0860-416B-A7E3-FEF2289E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1AAEE-515B-480A-B710-C82C74E32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7C37A-3896-4FB6-8CDA-3E0072E7D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25F4C-A3E4-494B-99F2-9C3B22FE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0B617-2B3C-451C-8C21-11104C70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1AAF4-8977-4261-A023-79E0E1401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2334130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妊娠水肿的原因及护理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请输入您的内容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妊娠水肿概述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子宫压迫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随着子宫的增大，压迫下腔静脉，导致下肢静脉回流受阻，引起下肢水肿。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孕期激素变化可能导致体内钠和水分潴留，引发水肿。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血容量增加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孕期血容量增加，血液稀释，血浆蛋白浓度相对减少，导致水肿。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生理性水肿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血压升高引起血管痉挛，影响血液循环，导致水肿。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营养不良性贫血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缺乏蛋白质、维生素B12或铁等营养素，影响血浆渗透压，引发水肿。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如心脏病、肾脏疾病等也可能导致妊娠期水肿。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病理性水肿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穿着过紧的衣物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过紧的衣物会压迫血管，影响血液循环，导致水肿。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长时间站立或坐着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长时间保持同一姿势，影响下肢静脉回流，引发水肿。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长时间走路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长时间走路会增加脚部负担，引发脚部水肿。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保持充足休息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孕妇应保证每天有足够的休息时间，避免长时间站立或久坐，以减轻水肿症状。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抬高双腿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休息时，孕妇可以将双腿抬高，以促进下肢血液回流，减轻水肿。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穿着舒适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孕妇应穿着宽松、舒适的衣服，避免穿着过紧的衣物，以免影响血液循环。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孕妇应保持良好的心态，避免过度焦虑和紧张，有助于减轻水肿症状。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孕妇应控制饮食中的盐分摄入，以减轻水肿症状。同时，应避免食用过多的加工食品和腌制食品。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多摄入蛋白质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孕妇应多摄入优质蛋白质，如鱼、肉、蛋、奶等，以维持身体的营养需求。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增加铁质摄入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孕妇应增加铁质的摄入，如多吃富含铁的食物，如猪肝、菠菜等，以预防贫血和水肿。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孕妇应保持足够的水分摄入，但不要过量饮水，以免加重水肿症状。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控制运动强度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孕妇应控制运动强度，避免过度运动导致疲劳和不适。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孕妇应进行适量的运动，如散步、游泳等，以促进血液循环和新陈代谢，减轻水肿症状。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孕妇应保证足够的休息时间，避免过度疲劳和紧张。休息时可以采取左侧卧位，有助于减轻子宫对下腔静脉的压迫，促进血液循环，缓解水肿症状。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运动和休息建议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妊娠水肿的预防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https://d.book118.com/755023341304011102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2024-09-11T19:29:32.681</cp:lastPrinted>
  <dcterms:created xsi:type="dcterms:W3CDTF">2024-09-11T11:29:32Z</dcterms:created>
  <dcterms:modified xsi:type="dcterms:W3CDTF">2024-09-11T11:29:34Z</dcterms:modified>
</cp:coreProperties>
</file>