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478EA-95C8-4DDD-B5C9-0AB390A4A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C5E13-663A-4772-8E62-799FF3F80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E5C94-9C0F-4AD1-9BA3-173373B9C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BA89C-3095-4C45-8D7F-B92D4D4AE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6BE8B9-31C2-4238-AC5B-38059DBF7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3AAF0B-0FC2-4F9B-ACEE-FE11216D4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655208-3643-4413-850C-A0CD7DD8B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27C69-A0E5-4968-89C2-EF84241ED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E37CC-999D-4E83-93F3-714EA2B58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0585F-01A5-49EC-BE10-05FCD411F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E5940-F196-4A67-B779-39B9E179E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3110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工饮食护理培训PPT\n## 1.护工饮食护理的基本概念与重要性\n### 1.1饮食护理的定义及其在护理中的作用\n### 1.2护工饮食护理的重要性及其对患者康复的影响\n### 1.3护工饮食护理的基本原则和要求\n## 2.患者饮食需求的评估与调整\n### 2.1如何评估患者的饮食需求\n### 2.2根据患者病情调整饮食计划\n### 2.3特殊患者的饮食需求及护理方法\n## 3.护工应具备的饮食护理知识与技能\n### 3.1护工需要了解的常见疾病饮食护理知识\n### 3.2护工需要掌握的饮食护理技能\n### 3.3护工在饮食护理中应遵循的注意事项\n## 4.护工与患者的沟通技巧与心理护理\n### 4.1护工如何与患者有效沟通\n### 4.2患者心理特点及饮食护理中的心理干预\n### 4.3护工在饮食护理中如何关注患者心理需求\n## 5.护工饮食护理的实施与监督\n### 5.1护工如何制定合理的饮食护理计划\n### 5.2护工如何执行饮食护理计划并确保患者安全\n### 5.3护工如何对患者饮食护理效果进行评估与监督\n## 6.护工饮食护理中的常见问题与解决方法\n### 6.1护工在饮食护理中可能遇到的问题\n### 6.2针对常见问题的解决方法及应对措施\n### 6.3护工在饮食护理中如何持续改进与提高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护工饮食护理培训PPT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护工饮食护理的基本概念与重要性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饮食护理是指护工为患者提供符合营养需求的饮食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饮食护理是整体护理的重要组成部分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与药物治疗、手术治疗等相互配合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促进患者身体和心理康复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饮食护理的定义及其在护理中的作用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护工饮食护理的重要性及其对患者康复的影响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饮食护理对患者康复的重要性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提供必要的营养支持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预防和治疗并发症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促进患者身体功能的恢复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饮食护理对患者心理康复的影响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提高患者对治疗的信心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减轻患者的心理压力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饮食护理的基本原则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个性化护理：根据患者的年龄、性别、病情等因素制定饮食计划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营养均衡：保证患者摄入足够的能量、蛋白质、脂肪、维生素和矿物质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安全性：选择合适的食物，避免食物过敏和不良反应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饮食护理的要求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了解患者的饮食需求和禁忌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熟练掌握饮食护理技能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关注患者的饮食心理需求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护工饮食护理的基本原则和要求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患者饮食需求的评估与调整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了解患者的基本信息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年龄、性别、体重、身高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病情、治疗方式、药物治疗等</a:t>
                </a:r>
                <a:endParaRPr/>
              </a:p>
            </p:txBody>
          </p:sp>
          <p:sp>
            <p:nvSpPr>
              <p:cNvPr id="27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评估患者的营养状况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体重指数（BMI）、肌肉量、皮肤弹性等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血生化指标：血红蛋白、白蛋白、淋巴细胞计数等</a:t>
                </a:r>
                <a:endParaRPr/>
              </a:p>
            </p:txBody>
          </p:sp>
          <p:sp>
            <p:nvSpPr>
              <p:cNvPr id="27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询问患者的饮食习惯和偏好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日常饮食结构、摄入量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过敏史、宗教信仰、文化背景等</a:t>
                </a:r>
                <a:endParaRPr/>
              </a:p>
            </p:txBody>
          </p:sp>
          <p:sp>
            <p:nvSpPr>
              <p:cNvPr id="28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如何评估患者的饮食需求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根据患者病情调整饮食计划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根据患者的病情和治疗需求调整饮食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消化系统疾病患者：低脂、低纤维、易消化饮食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糖尿病患者：低糖、低脂、高纤维饮食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肾脏病患者：低蛋白、低磷、高钙饮食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考虑患者的年龄、性别和生活方式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儿童、青少年、孕妇、哺乳期妇女等特殊人群的营养需求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运动员、素食者等特殊饮食需求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特殊患者的饮食需求及护理方法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特殊患者的饮食需求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糖尿病患者：低糖、低脂、高纤维饮食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高血压患者：低盐、低脂、高钾饮食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肾脏病患者：低蛋白、低磷、高钙饮食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特殊患者的护理方法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指导患者选择合适的食物和烹饪方式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监督患者执行饮食计划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护工应具备的饮食护理知识与技能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低脂、低纤维、易消化饮食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避免刺激性食物和过饱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消化系统疾病患者的饮食护理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低糖、低脂、高纤维饮食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控制碳水化合物摄入，保持血糖稳定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糖尿病患者饮食护理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低蛋白、低磷、高钙饮食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限制钠、钾、磷摄入，减轻肾脏负担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肾脏病患者饮食护理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护工需要了解的常见疾病饮食护理知识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烹饪技巧</a:t>
                </a:r>
                <a:endParaRPr/>
              </a:p>
            </p:txBody>
          </p:sp>
          <p:sp>
            <p:nvSpPr>
              <p:cNvPr id="3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选择合适的烹饪方法（蒸、煮、炖等）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控制食物的油脂、糖分和盐分</a:t>
                </a:r>
                <a:endParaRPr/>
              </a:p>
            </p:txBody>
          </p:sp>
        </p:grpSp>
        <p:grpSp>
          <p:nvGrpSpPr>
            <p:cNvPr id="3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营养评估和食谱制定</a:t>
                </a:r>
                <a:endParaRPr/>
              </a:p>
            </p:txBody>
          </p:sp>
          <p:sp>
            <p:nvSpPr>
              <p:cNvPr id="3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了解食物的营养成分和搭配原则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制定个性化的饮食计划</a:t>
                </a:r>
                <a:endParaRPr/>
              </a:p>
            </p:txBody>
          </p:sp>
        </p:grpSp>
        <p:grpSp>
          <p:nvGrpSpPr>
            <p:cNvPr id="3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饮食护理实施和监督</a:t>
                </a:r>
                <a:endParaRPr/>
              </a:p>
            </p:txBody>
          </p:sp>
          <p:sp>
            <p:nvSpPr>
              <p:cNvPr id="4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指导患者正确进食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监督患者执行饮食计划</a:t>
                </a:r>
                <a:endParaRPr/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护工需要掌握的饮食护理技能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遵循营养均衡原则</a:t>
                </a:r>
                <a:endParaRPr/>
              </a:p>
            </p:txBody>
          </p:sp>
          <p:sp>
            <p:nvSpPr>
              <p:cNvPr id="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保证患者摄入足够的能量、蛋白质、脂肪、维生素和矿物质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避免单一食物摄入过多</a:t>
                </a:r>
                <a:endParaRPr/>
              </a:p>
            </p:txBody>
          </p:sp>
        </p:grpSp>
        <p:grpSp>
          <p:nvGrpSpPr>
            <p:cNvPr id="4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注意食物安全</a:t>
                </a:r>
                <a:endParaRPr/>
              </a:p>
            </p:txBody>
          </p:sp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选择新鲜、卫生的食物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避免食物过敏和不良反应</a:t>
                </a:r>
                <a:endParaRPr/>
              </a:p>
            </p:txBody>
          </p:sp>
        </p:grpSp>
        <p:grpSp>
          <p:nvGrpSpPr>
            <p:cNvPr id="5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关注患者心理需求</a:t>
                </a:r>
                <a:endParaRPr/>
              </a:p>
            </p:txBody>
          </p:sp>
          <p:sp>
            <p:nvSpPr>
              <p:cNvPr id="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了解患者的饮食喜好和心理需求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提供人性化的饮食护理服务</a:t>
                </a:r>
                <a:endParaRPr/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护工在饮食护理中应遵循的注意事项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https://d.book118.com/755031102322011111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护工饮食护理培训PPT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2024-09-17T21:25:35.834</cp:lastPrinted>
  <dcterms:created xsi:type="dcterms:W3CDTF">2024-09-17T13:25:35Z</dcterms:created>
  <dcterms:modified xsi:type="dcterms:W3CDTF">2024-09-17T13:25:37Z</dcterms:modified>
</cp:coreProperties>
</file>