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9C96C6-023B-4D91-A26B-9E908FCE7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52332-D60F-431B-9BEF-121BB9BF9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C9FF59-1A60-4446-A83F-2017B489E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E23E9C-5E34-4D4F-9718-078469C25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77DC20-741D-4DDB-8C60-7176DB1B07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3B5C6E-3917-417F-BBC6-20F5002953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03612A-5F3E-4A23-87D9-346EF08226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2380A8-F4E0-47EA-BB31-5AFBC3E95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E4845-4EF8-4403-A7BB-2F6CD0547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5F3E1-659C-483A-8F6B-F2D50D2E8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08A90C-8170-4F80-9172-B347E3972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7.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03110310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古代文学与心灵寄托</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古代文学概述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心灵寄托在古代文学中的体现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古代文学对现代人心灵的启示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古代文学中心灵寄托的艺术手法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古代文学中心灵寄托的文化内涵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古代文学中心灵寄托的现代意义</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767" b="17767"/>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古代文学注重情感表达、意境营造和语言锤炼，具有深厚的历史文化底蕴和独特的艺术魅力。</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古代文学是指在中国古代（一般至清朝结束）产生的文学作品，包括诗、词、曲、赋、小说等多种形式。</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5746" b="35746"/>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上古至先秦</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这一时期文学以诗歌和散文为主，如《诗经》、《楚辞》等，表现了古代人民的生活和情感。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秦汉至隋唐</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随着历史的发展，文学形式逐渐丰富，出现了汉赋、唐诗等代表性文体，涌现出众多杰出的文学家和作品。</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宋元明清</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宋代以后，词、曲、小说等文学形式相继兴盛，古代文学进入了一个多元化的发展阶段。</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8706" b="2870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诗</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代表诗人有李白、杜甫、白居易等，他们的诗作情感真挚、意境深远，是中国古代诗歌的瑰宝。</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词</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宋代词人如苏轼、辛弃疾等，他们的词作情感细腻、语言优美，展现了词这种文学形式的独特魅力。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小说</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明清时期的小说家如罗贯中、曹雪芹等，他们的作品如《三国演义》、《红楼梦》等，情节曲折、人物形象鲜明，是中国古代小说的经典之作。</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代表作品及作者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心灵寄托在古代文学中的体现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7" b="2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898" b="278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424" b="274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情感表达与宣泄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抒发内心激情</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古代文学作品通过诗歌、散文等形式，让作者尽情抒发内心的喜怒哀乐，如杜甫的《春望》表达了对国家破败的悲愤。</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寄托思念之情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在古代文学中，人们常借助文学作品来表达对亲人、友人的思念之情，如李清照的《如梦令》中对逝去丈夫的深深怀念。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宣泄苦闷与抑郁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古代文人常常借助文学创作来排遣内心的苦闷和抑郁，如屈原的《离骚》中充满了对世态炎凉和个人遭遇的悲愤。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寻求心灵慰藉</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在古代文学中，人们通过文学作品来寻求心灵的慰藉和安抚，如《诗经》中的许多篇章表达了对逝去亲人的哀悼和对生命无常的感叹。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追求理想境界</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古代文学作品通过塑造理想中的人物和境界，为作者和读者提供了精神追求的目标，如陶渊明的《桃花源记》描绘了一个乌托邦式的理想世界。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寄托人生理想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古代文人常在文学作品中寄托自己的人生理想和抱负，如曹操的《观沧海》展现了他统一天下的雄心壮志。</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7000" b="17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292" b="16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6748" b="167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精神追求与寄托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审美愉悦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古代文学作品通过优美的语言和生动的描绘，给读者带来审美上的愉悦和享受，如王维的山水诗以其清新自然、意境深远而备受推崇。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心理安慰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在古代文学中，人们通过文学作品来获得心理上的安慰和平衡，如《红楼梦》中贾宝玉和林黛玉的爱情悲剧让读者在感慨中找到了共鸣和安慰。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精神寄托与超越</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古代文学作品还常常为作者和读者提供精神上的寄托和超越现实的可能，如庄子的《逍遥游》倡导一种无拘无束、自由自在的精神境界。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审美愉悦与心理安慰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古代文学对现代人心灵的启示</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古代文学作品中所表达的人类情感具有普遍性，如爱情、友情、亲情等，能够引发现代人的情感共鸣，提供心灵慰藉。</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通过阅读古代文学作品，现代人可以感受到历史长河中人类情感的传承与延续，从而加深对自身情感的理解和认知。</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3191" b="3191"/>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古代文学作品中的优美文字和深邃思想，能够给现代人带来审美愉悦和精神享受，缓解现代生活中的压力和焦虑。</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情感共鸣与心灵慰藉</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古代文学作品中所倡导的精神追求，如忠诚、勇敢、智慧等，对现代人具有积极的引领作用，有助于塑造健全的人格和品质。</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古代文学作品中所蕴含的价值观念，如仁爱、礼义、诚信等，对现代社会具有重要的启示意义，有助于推动社会和谐与进步。</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通过阅读古代文学作品，现代人可以汲取到宝贵的精神财富，激发内在的力量和勇气，追求更高远的人生目标。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精神追求与价值引领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https://d.book118.com/755031103100011104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2024-09-13T22:09:35.216</cp:lastPrinted>
  <dcterms:created xsi:type="dcterms:W3CDTF">2024-09-13T14:09:35Z</dcterms:created>
  <dcterms:modified xsi:type="dcterms:W3CDTF">2024-09-13T14:09:37Z</dcterms:modified>
</cp:coreProperties>
</file>