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DC4A66-A5B5-4959-B165-D2C88763F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97D640-8564-4D19-A7EC-E184242BB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8A67D6-F6AC-47CB-91C5-F7AEF371CC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28BCE3-E89A-461B-A9FD-30F71B4A99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D42E10-06BE-4A28-AC85-399213AA48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0CAF4B-9A49-4969-8A41-463E87CEE0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820779-6817-46B1-BB95-F6F4BF8545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D3FA26-2BFC-4974-8DC7-464D72A7A8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156D77-6AA7-4995-95C8-E7B8C0063D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810C7-96EA-47D0-8E5F-033489224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FFF266-A4A5-4363-BF43-37596EECA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03201212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中考英语疑问句练习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General question exercises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Special question exercises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Practice selecting aggressive intentions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Adversarial question exercises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The application of aggressive intentions in the middle school entrance examination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General question exercises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Definition</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General questions typically start with words like "what," "who," "where," "when," "why," or "how." They ask for basic information or descriptions</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Structure</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 general question typologically consistent of a question word followed by a subject and a verb The order may vary depending on the language and context</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6656" r="26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Structure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50" r="2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Positive Answers</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Provide clear and direct information that answers the question asked For example, "What is your name?" "My name is John."</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Negative Answers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Indicate that the information requested is not available or applicable For example, "Where did you go yesterday?" "I didn't go anywhere yesterday."</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Positive and Negative Answers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Conversion method</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To convert a statement into a general question, start by identifying the question word that responses to the information being requested Then, rearrange the presence so that the question word comes first, followed by the subject and verb</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Converting Statements to Questions</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To convert a general question into a statement, simply rearrange the presence so that it follows the subject verb order of a typical statement Omit the question word and adjust any necessary punctation</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Converting Questions to Statements</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FFFFFF">
                    <a:alpha val="100000"/>
                  </a:srgbClr>
                </a:solidFill>
                <a:latin typeface="Microsoft Yahei"/>
                <a:ea typeface="Microsoft Yahei"/>
                <a:cs typeface="Microsoft Yahei"/>
              </a:rPr>
              <a:t>Using the Wrong Question Word: It is important to choose the appropriate question word based on the type of information being requested For example, using "what" instead of "who" or "where" can lead to fusion and incorrect answers</a:t>
            </a:r>
          </a:p>
        </p:txBody>
      </p:sp>
      <p:sp>
        <p:nvSpPr>
          <p:cNvPr id="5" name="AutoShape 5"/>
          <p:cNvSpPr/>
          <p:nvPr/>
        </p:nvSpPr>
        <p:spPr>
          <a:xfrm>
            <a:off x="4429171" y="1338101"/>
            <a:ext cx="3333658" cy="4953000"/>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Word Order Mistakes: In some languages, the word order in questions may differ from that in statements It is essential to be aware of these differences and adjust the word order accordingly to avoid graphical errors</a:t>
            </a:r>
          </a:p>
        </p:txBody>
      </p:sp>
      <p:sp>
        <p:nvSpPr>
          <p:cNvPr id="8" name="AutoShape 8"/>
          <p:cNvSpPr/>
          <p:nvPr/>
        </p:nvSpPr>
        <p:spPr>
          <a:xfrm>
            <a:off x="8118788"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Providing Too Much or Too Little Information: When answering general questions, it is important to strike a balance between providing enough information to satisfy the questioner's curiosity and exceeding them with unnecessary details</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errors and analysis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Special question exercises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125" r="13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How much, how many</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Used to ask about quantity, amount, or number</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What, which, who, who, who, who</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Used to ask about things, choices, people, and sessions</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When, where, why, how</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Used to ask about time, place, reason, and method or man</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Classification and usage of aggressive words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9873" b="1987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Special aggressive presence structure</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Wh questions</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 Start with a Wh word (what, who, where, etc.) and have inverted word order (auxiliary verb before subject)</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Yes/No questions</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 Have inverted word order with the auxiliary verb before the subject and end with a question mark</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Tag questions</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 Consist of a statement followed by a short question tag (isn't it?, aren't they?, etc.)</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Understanding the question type: Identify the type of question (wh question, yes/no question, or tag question) to determine the appropriate answer format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Reading comprehension: Carefully read the question and any provided context to understand what information is being asked for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Answering techniques: Use specific answering techniques such as scanning for keywords, identifying implicit answers, or referring back to the text for clarification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Practice with examples: Go through example questions and answers to familiarize yourself with the types of questions and expected answers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Answering skills and examples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Error prone analysis</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Common grammar errors</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Be aware of common grammar errors such as subject verb agreement, tense usage, and word order in aggressive intentions</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Vocabulary misses</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Pay attention to word choice and usage, specifically with similar sounding or spelled words that have different meanings</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Understanding the context</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Make sure to understand the context of the question and avoid answering based on incorrect assumptions or misinterpretations</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Practice identifying errors</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Practice identifying errors in sample questions and correcting them to improve your accuracy and fluency</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Practice selecting aggressive intentions</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https://d.book118.com/755032012123011111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2024-09-17T03:08:09.487</cp:lastPrinted>
  <dcterms:created xsi:type="dcterms:W3CDTF">2024-09-16T19:08:09Z</dcterms:created>
  <dcterms:modified xsi:type="dcterms:W3CDTF">2024-09-16T19:08:11Z</dcterms:modified>
</cp:coreProperties>
</file>