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4F92A-8C9B-47F4-8D03-525EA8E74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C2760-1734-4E6D-9391-38BB786C0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3AE4C-4F5B-4F6D-B628-BD1305652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E3808-1064-4B9D-AC59-6E04312E2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1F3A5-25C7-425C-B123-66FD957F1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52A93-4B32-42BB-A074-EEE623AFF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F70F56-BD44-49BD-BE02-3D8039388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6C890-1A81-4BCB-89AE-394F74F95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5A23C-3C7E-46AE-BE14-C0F87D935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3DFA7-D35A-4D6F-8772-19FDFE423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294CF-0FEC-4BF0-87E7-FDAF2E4F6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341000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心衰的中医护理查房课件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心衰的中医理论概述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心衰的中医护理原则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心衰的中医特色护理技术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心衰的中医护理方案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心衰的中医康复与预防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心衰的中医理论概述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风、寒、湿等外邪侵入人体，导致气血运行不畅，心脉受阻。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外邪侵袭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过食生冷、油腻食物，损伤脾胃，水湿内停，上犯心肺。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长期精神压抑、忧思过度，导致气机不畅，心神不宁。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情志失调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长期慢性疾病导致脏腑功能衰退，气血阴阳失调。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久病体虚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心衰的中医病因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心气不足，鼓动无力，心脉不畅。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心气虚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心阴不足，濡养无力，心失所养。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心阴虚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心阳不振，温煦无力，血脉瘀滞。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心阳虚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心脉受阻，气血瘀滞，心失所养。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心脉瘀阻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心衰的中医病机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气虚血瘀型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心悸气短，乏力自汗，舌质淡紫，脉细弱无力。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气阴两虚型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心悸失眠，头晕目眩，舌质红少苔，脉细数无力。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阳气虚衰型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心悸气短，畏寒肢冷，舌质淡胖苔白滑，脉沉细无力。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痰饮阻络型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心悸气短，咳嗽喘息，舌质淡胖苔白滑，脉弦滑或沉细。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心衰的中医分类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心衰的中医护理原则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保持规律、适量饮食，避免暴饮暴食，以减轻心脏负担。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饮食有节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限制盐和脂肪的摄入，以降低血压和血脂，减轻心脏负担。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低盐、低脂饮食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如鱼、瘦肉、豆类等，以补充营养，增强身体抵抗力。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多摄入优质蛋白质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以补充维生素和矿物质，促进新陈代谢。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多摄入新鲜蔬菜和水果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保持心情舒畅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避免情绪波动，消除焦虑、抑郁等不良情绪，以减轻心脏负担。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对患者进行心理疏导，增强其信心和勇气，积极配合治疗。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加强与患者家属的沟通，给予患者更多的关心和支持。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根据患者身体状况，进行适量的有氧运动，如散步、太极拳等。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避免剧烈运动和竞技活动，以免加重心脏负担。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在运动过程中定期监测患者身体状况，及时调整运动方式和强度。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运动保健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保持规律的作息时间，保证充足的睡眠和休息时间。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保持室内温暖，避免感冒和其他感染。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避免过度劳累和紧张的工作，以免加重心脏负担。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日常起居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心衰的中医特色护理技术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https://d.book118.com/755034100014011042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2024-09-03T01:01:42.647</cp:lastPrinted>
  <dcterms:created xsi:type="dcterms:W3CDTF">2024-09-02T17:01:42Z</dcterms:created>
  <dcterms:modified xsi:type="dcterms:W3CDTF">2024-09-02T17:01:44Z</dcterms:modified>
</cp:coreProperties>
</file>