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39106-3B2B-47EC-8A1C-D023BCE6D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15305-F90F-47F8-886E-31CD55B61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17346-D999-4AC3-85B1-89EABD239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CC6892-CDF4-44FC-B6B5-653C2F72D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653699-0FA4-43F7-8D2F-180684092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A6B3D3-A86B-48E8-8C61-96C785CC9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31DFB8-F7A9-4E44-9B72-355732DAD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AD571C-CEE5-4E11-B7F7-FE438B58C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793559-BE5C-4482-9F95-9CA7E5BFE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CF241-DBF9-4ADB-A7D3-ABB587F9C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F4943-4192-43FC-81D6-DAE3C762C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03422011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幼儿心理健康教育的途径与方法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幼儿心理健康教育概述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幼儿心理健康教育途径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幼儿心理健康教育方法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幼儿心理健康教育实践案例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幼儿心理健康教育概述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幼儿心理健康教育是指通过一系列的教育活动，促进幼儿心理的健康发展，培养其良好的心理素质和适应能力。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幼儿心理健康教育对于幼儿的身心发展、个性形成、社会适应等方面具有重要意义，是幼儿全面发展的重要组成部分。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138" b="221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幼儿心理发展分为感知运动阶段、前操作阶段、操作阶段和概念操作阶段四个阶段，每个阶段都有不同的心理发展特点和教育重点。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幼儿心理发展具有不成熟性、依赖性、好奇心强、模仿性强等特点，需要家长和教育工作者给予适当的引导和关注。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幼儿心理发展阶段与特点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5380" b="538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幼儿心理健康教育应关注幼儿的认知、情感、行为等方面的全面发展，注重整体性教育。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幼儿心理健康教育应根据幼儿心理发展的特点和规律，针对不同阶段的发展需求，采取相应的教育措施。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发展性原则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幼儿心理健康教育应根据不同幼儿的个性特点和心理需求，采取有针对性的教育措施，促进其个性发展。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针对性原则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幼儿心理健康教育应注重实践操作，通过实际操作和活动，培养幼儿的心理健康素质和适应能力。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实践性原则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幼儿心理健康教育的基本原则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幼儿心理健康教育途径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家庭途径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营造和谐、温暖的家庭氛围，给予孩子足够的关爱和支持，有助于培养孩子的积极心态和情绪管理能力。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亲子沟通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建立有效的亲子沟通，关注孩子的情感需求，倾听孩子的想法和感受，促进孩子情感表达和交流能力的发展。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通过家庭教育指导，提高家长对幼儿心理健康的认识，掌握科学的教育方法和技巧，为孩子提供良好的心理健康教育。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开设心理健康教育课程，系统地向学生传授心理健康知识，引导学生认识自我、发展自我。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提供心理咨询与辅导服务，帮助学生解决心理问题，提高心理适应能力和抗挫能力。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心理咨询与辅导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教师需关注学生的心理健康状况，及时发现和解决学生的心理问题，同时以身作则，树立良好的心理健康榜样。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教师的作用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学校途径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整合利用社区资源，开展幼儿心理健康教育和辅导活动，为幼儿提供多样化的心理健康教育服务。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通过媒体、社区活动等多种方式宣传幼儿心理健康知识，提高社会大众对幼儿心理健康的关注度和重视程度。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政府应加大对幼儿心理健康教育的投入和支持力度，制定相关政策法规，推动幼儿心理健康教育的发展。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542" r="15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社会途径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幼儿心理健康教育方法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https://d.book118.com/755034220113011111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2024-09-17T00:18:42.251</cp:lastPrinted>
  <dcterms:created xsi:type="dcterms:W3CDTF">2024-09-16T16:18:42Z</dcterms:created>
  <dcterms:modified xsi:type="dcterms:W3CDTF">2024-09-16T16:18:44Z</dcterms:modified>
</cp:coreProperties>
</file>