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4344-ADBC-4530-8C18-F466B7A9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976CD-5AE9-41D1-936F-99968CF9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44964-39BE-4DEB-B483-0667AD05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09CA6-1FF9-49BB-A8B5-FE8EFEE5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3DC93-0C4E-4FBA-B081-0E2A6E27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F7DE8-F59D-4247-A08E-AFBE83B8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61CFC-40D6-4EE7-9C93-445A5D7B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F1F44-6BAB-484E-841E-177EF6A6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3F835-2846-4247-9D7C-62BAA47E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FDC7F-8456-43C5-9CB6-847207BBA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C68AF-BA80-4298-BD0B-8471816B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011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病历案例分析PPT\n## 1.护理病历的基本概念与重要性\n### 1.1护理病历的定义与分类\n### 1.2护理病历在医疗护理中的作用\n### 1.3护理病历的记录与管理要求\n## 2.护理病历案例分析方法与技巧\n### 2.1护理病历案例分析的基本原则\n### 2.2护理病历案例分析的基本步骤\n### 2.3护理病历案例分析的技巧与注意事项\n## 3.典型护理病历案例分析\n### 3.1病例一：内科病人的护理病历分析\n### 3.2病例二：外科病人的护理病历分析\n### 3.3病例三：妇产科病人的护理病历分析\n## 4.护理病历案例分析的临床应用\n### 4.1护理病历案例分析在护理教学中的应用\n### 4.2护理病历案例分析在护理管理中的应用\n### 4.3护理病历案例分析在护理科研中的应用\n## 5.护理病历案例分析的未来展望\n### 5.1护理病历案例分析的发展趋势\n### 5.2护理病历案例分析面临的挑战与机遇\n### 5.3提高护理病历案例分析能力的建议与措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护理病历案例分析PPT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护理病历的基本概念与重要性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护理病历的定义</a:t>
                </a:r>
                <a:endParaRPr/>
              </a:p>
            </p:txBody>
          </p:sp>
          <p:sp>
            <p:nvSpPr>
              <p:cNvPr id="1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护理病历是记录病人病情、治疗和护理过程的文书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护理病历是护理工作的基础，是评估护理质量和效果的重要依据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护理病历是医疗纠纷处理的法律文件，具有法律效力</a:t>
                </a:r>
                <a:endParaRPr/>
              </a:p>
            </p:txBody>
          </p:sp>
          <p:sp>
            <p:nvSpPr>
              <p:cNvPr id="1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护理病历的分类</a:t>
                </a:r>
                <a:endParaRPr/>
              </a:p>
            </p:txBody>
          </p:sp>
          <p:sp>
            <p:nvSpPr>
              <p:cNvPr id="1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按记录内容分类：病情记录、护理措施记录、效果评价记录等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按记录形式分类：纸质病历、电子病历等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按记录时间分类：入院病历、住院病历、出院病历等</a:t>
                </a:r>
                <a:endParaRPr/>
              </a:p>
            </p:txBody>
          </p:sp>
          <p:sp>
            <p:nvSpPr>
              <p:cNvPr id="1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护理病历在医疗护理中的作用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护理病历在医疗护理中的重要性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反映病人病情和治疗过程，为医生提供诊断依据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指导护理工作，提高护理质量和效果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为医疗纠纷处理提供法律依据，保护医患双方权益</a:t>
                </a:r>
                <a:endParaRPr/>
              </a:p>
            </p:txBody>
          </p:sp>
          <p:pic>
            <p:nvPicPr>
              <p:cNvPr id="1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护理病历在医疗护理中的作用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促进医患沟通，提高病人满意度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提高护理工作效率，减少医疗差错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为护理教育和科研提供数据支持</a:t>
                </a:r>
                <a:endParaRPr/>
              </a:p>
            </p:txBody>
          </p:sp>
          <p:pic>
            <p:nvPicPr>
              <p:cNvPr id="1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护理病历的记录要求</a:t>
                </a:r>
                <a:endParaRPr/>
              </a:p>
            </p:txBody>
          </p:sp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真实性：记录内容真实、准确，不得隐瞒、伪造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完整性：记录内容完整，不得遗漏、缺项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及时性：记录内容及时，不得拖延、滞后</a:t>
                </a:r>
                <a:endParaRPr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护理病历的管理要求</a:t>
                </a:r>
                <a:endParaRPr/>
              </a:p>
            </p:txBody>
          </p:sp>
          <p:sp>
            <p:nvSpPr>
              <p:cNvPr id="1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建立健全病历管理制度，明确责任分工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加强病历质量控制，确保病历质量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保护病人隐私，遵守病历保密规定</a:t>
                </a:r>
                <a:endParaRPr/>
              </a:p>
            </p:txBody>
          </p:sp>
          <p:sp>
            <p:nvSpPr>
              <p:cNvPr id="1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护理病历的记录与管理要求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护理病历案例分析方法与技巧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客观性原则：以事实为依据，对病历进行客观分析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全面性原则：分析病历中的所有相关信息，避免片面性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动态性原则：关注病历中的病情变化和护理效果，注重过程分析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护理病历案例分析的基本原则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阅读病历，了解病人基本情况和病情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分析病历中的护理问题，确定护理目标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评价护理措施，分析护理效果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总结经验教训，提出改进意见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护理病历案例分析的基本步骤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护理病历案例分析的技巧与注意事项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运用护理诊断思维，识别护理问题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结合护理理论，评价护理措施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注重病例的对比和归纳，提高分析能力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保持客观公正，避免主观臆断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注重细节，避免遗漏重要信息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充分尊重病人隐私，遵守病历保密规定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典型护理病历案例分析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病例简介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病人为一位患有慢性阻塞性肺疾病的老年男性，住院治疗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病人在住院期间出现呼吸困难、咳嗽等症状，需要密切观察和护理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气体交换障碍：与肺部疾病有关，需要观察呼吸情况，及时调整呼吸机参数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活动无耐力：与疾病消耗有关，需要制定合适的运动计划，提高活动耐力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焦虑：与疾病影响生活质量有关，需要心理疏导，减轻焦虑情绪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观察呼吸情况，及时调整呼吸机参数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制定合适的运动计划，提高活动耐力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加强心理疏导，减轻焦虑情绪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护理措施有效，病人症状得到缓解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需要进一步关注病人的心理状况，提高护理质量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病例一：内科病人的护理病历分析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https://d.book118.com/755040113011011110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护理病历案例分析PPT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2024-09-15T02:52:26.715</cp:lastPrinted>
  <dcterms:created xsi:type="dcterms:W3CDTF">2024-09-14T18:52:26Z</dcterms:created>
  <dcterms:modified xsi:type="dcterms:W3CDTF">2024-09-14T18:52:28Z</dcterms:modified>
</cp:coreProperties>
</file>