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DE9FE-5678-4986-A3DF-F5C184DB7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D3829-B221-4C92-8DF8-D133A229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39126-AE36-4B6D-94B4-E71BDA7E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2722D-4715-4F13-8269-517D54E9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A11C8-6DAA-4790-A1AC-F82E4C2C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851E6-535A-4B14-B7DD-503D8B72A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E0AFE-E5D2-41BE-BC5F-D1A5FE73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A6A98-B628-4CBF-AE01-7F416196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99A8B-9C6F-45C9-BF2D-03754B67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5BD03-EF09-47F7-8F55-308D8969C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461C2-6570-414E-8613-DA114AC8A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2003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营销理论的转变和发展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营销理论的历史背景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营销理论的转变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现代营销理论的发展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营销理论在实践中的应用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未来营销理论的发展方向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营销理论的历史背景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以生产为中心，提高生产效率，降低成本，通过大规模生产和标准化产品满足市场需求。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以产品品质为核心，强调产品本身的优良品质和独特性，以满足消费者需求。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以销售为中心，通过各种促销手段和销售渠道来推动产品销售。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销售观念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将市场划分为不同的消费群体，针对不同群体的需求和特点进行差异化营销。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强调品牌的价值和重要性，通过品牌塑造、维护和推广来提升品牌知名度和忠诚度。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注重与顾客建立长期、稳定的关系，通过提供优质的服务和产品，提高顾客满意度和忠诚度。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现代营销理论的演变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利用数字技术和互联网平台进行营销活动，实现精准定位和个性化营销。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利用社交媒体平台进行品牌推广和营销活动，与消费者进行互动和沟通。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通过创造有价值的内容吸引和留住消费者，提高品牌知名度和美誉度。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营销理论的转变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从产品导向到市场导向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总结词：产品导向注重产品本身的特点和优势，而市场导向则更关注市场需求和消费者行为。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随着市场竞争的加剧和消费者需求的多样化，企业逐渐意识到仅仅依靠产品本身的优势难以获得长期竞争优势。因此，企业开始关注市场需求和消费者行为，以市场为导向制定营销策略，满足消费者的个性化需求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总结词：市场导向强调对市场趋势的把握和消费者需求的满足，要求企业具备市场调研和数据分析的能力。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详细描述：市场导向要求企业进行市场调研，了解消费者的需求、偏好和行为特征，同时通过数据分析来把握市场趋势和竞争态势。这需要企业具备相应的市场调研和数据分析能力，以便更好地制定营销策略。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总结词：交易导向关注短期交易和利润，而关系导向则注重长期关系的建立和维护。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传统的交易导向营销中，企业关注短期交易和利润，而忽视了与消费者的长期关系建立。随着消费者需求的多样化和忠诚度的下降，企业逐渐意识到长期关系的价值。因此，关系导向营销逐渐成为主流，强调与消费者的互动、沟通和服务，以建立长期稳定的客户关系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总结词：关系导向要求企业提供个性化服务和持续互动，以增强消费者的忠诚度和信任感。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详细描述：关系导向营销要求企业提供个性化的服务和体验，以满足消费者的独特需求。同时，通过持续的互动和沟通，增强与消费者的联系和信任感，提高消费者的忠诚度和口碑传播效应。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从交易导向到关系导向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从销售导向到品牌导向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总结词：销售导向关注销售业绩和市场份额，而品牌导向则注重品牌形象和价值的建设。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销售导向的企业往往通过价格战、促销等方式来提高销售业绩和市场占有率，但这种方式往往难以获得消费者的长期信任和支持。品牌导向的企业则更加注重品牌形象和价值的塑造，通过提供优质的产品和服务来获得消费者的认可和信任，从而建立强大的品牌忠诚度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总结词：品牌导向要求企业具备品牌管理和传播的能力，通过品牌故事、形象塑造等方式提升品牌价值。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品牌导向的企业需要具备品牌管理和传播的能力，通过独特的品牌故事、形象塑造和品牌体验等方式来提升品牌价值和忠诚度。同时，还需要在产品和服务的质量、创新等方面不断投入，以保持品牌的竞争优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价格战以低价为主要竞争手段，而价值战则强调产品和服务的整体价值。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是一种常见的市场竞争手段，通过降低价格来吸引消费者。然而，这种竞争方式往往会降低产品质量和服务水平，损害消费者利益和企业形象。价值战则更加注重产品和服务的整体价值，通过提供优质的产品和服务来获得消费者的认可和信任，从而建立稳定的消费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从价格战到价值战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价值战要求企业具备创新能力和服务水平，提供高附加值的产品和服务。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价值战的企业需要具备创新能力和服务水平，不断推出符合市场需求的高附加值产品和服务。同时，还需要注重消费者体验和口碑传播，以提高消费者忠诚度和品牌影响力。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56" r="10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从价格战到价值战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现代营销理论的发展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https://d.book118.com/755042003304011110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2024-09-16T05:17:57.995</cp:lastPrinted>
  <dcterms:created xsi:type="dcterms:W3CDTF">2024-09-15T21:17:58Z</dcterms:created>
  <dcterms:modified xsi:type="dcterms:W3CDTF">2024-09-15T21:18:00Z</dcterms:modified>
</cp:coreProperties>
</file>