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BD719-3803-4A31-9944-F544FBD8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00BDC-1AD4-467A-871C-FF0994990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095F3-163C-4438-8AB9-1A2CA3F2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FC76D-4588-4283-9B37-F6DF3B2B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61DF0-768B-4DA8-AE79-EDF9119E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9A563-BF44-4453-9A7C-EDA7985C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E0C38-4ED5-417B-8547-C0BF6888A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9BE6B-544C-4BD2-A3CC-7247D4D4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1A8A0-E242-4AF3-BA44-446003E4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B49BC-9CAA-40A9-856D-52EDFCFE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AF3AA-B4DB-4C4D-AD45-362BDB3C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422211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降钙素原临床意义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降钙素原简介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降钙素原检测的临床意义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降钙素原与其他指标的关系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降钙素原检测的临床应用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降钙素原检测的局限性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85" b="113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什么是降钙素原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降钙素原（PCT）是一种蛋白质，由甲状腺C细胞分泌产生，在人体内具有调节钙、磷代谢的作用。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PCT是反映甲状腺功能的敏感指标，其水平异常与甲状腺疾病的发生、发展和预后密切相关。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降钙素原的生理作用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维持血钙水平稳定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PCT能够抑制破骨细胞的活性，减少骨钙的释放，同时促进肾小管对钙的重吸收，从而维持血钙水平的稳定。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调节磷代谢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PCT可以促进肾小管对磷的重吸收，减少尿磷的排出，维持血磷水平。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PCT的分泌受到多种激素的调节，如甲状腺激素、肾上腺皮质激素、胰高血糖素等。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激素调节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神经递质和神经肽也可以影响PCT的分泌。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降钙素原的分泌调节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降钙素原检测的临床意义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感染性疾病的诊断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降钙素原（PCT）是一种蛋白质，当人体受到细菌感染时，PCT水平会显著升高，因此PCT检测常用于感染性疾病的诊断。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PCT检测可以快速地鉴别出细菌感染与非细菌感染，有助于早期诊断和及时治疗。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PCT检测还可以帮助医生判断感染的严重程度，为后续治疗提供依据。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感染性疾病的严重程度评估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PCT水平与感染的严重程度密切相关。随着病情加重，PCT水平逐渐升高，因此PCT检测可以用于评估感染的严重程度。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高水平的PCT通常提示严重的细菌感染或脓毒血症，需要紧急治疗。而低水平的PCT则可能表示感染较轻，治疗相对简单。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PCT检测可以帮助医生判断是否需要使用抗生素治疗。对于高PCT水平的患者，通常需要使用抗生素治疗细菌感染。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在治疗过程中，PCT检测还可以用于监测治疗效果。如果PCT水平持续下降，说明治疗有效；如果PCT水平持续升高或居高不下，可能需要调整治疗方案。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感染性疾病的治疗指导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降钙素原与其他指标的关系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https://d.book118.com/755042221133011041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2024-09-02T00:54:09.749</cp:lastPrinted>
  <dcterms:created xsi:type="dcterms:W3CDTF">2024-09-01T16:54:09Z</dcterms:created>
  <dcterms:modified xsi:type="dcterms:W3CDTF">2024-09-01T16:54:11Z</dcterms:modified>
</cp:coreProperties>
</file>