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945D0-882A-4EBE-AF5F-AEC0CBA9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B9ED5-0B22-42D3-AE64-EDED96DF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EED84-3144-4014-B0C1-A0B0017D4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A9374-9622-47A0-B7FF-19F0828E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34594-3BF2-47A6-AF84-52679BAE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4D1D83-46B3-482B-B939-1EEDD9327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8B6402-2C6D-4EEB-9201-9B952B85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501DF-06F2-4CFA-B8B4-5AED7FEA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1CC8E-7C7F-44BB-97D4-6F746FE1C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0BA4A-B22E-4916-A0CA-7DBFFA268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3B436-F5CC-4EC5-8461-E515C5F3B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043102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教育管理云平台产品介绍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市场推广策略与合作模式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18" b="164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随着互联网技术的快速发展，教育行业正经历着信息化的深刻变革，教育管理云平台应运而生。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教育管理云平台是一种基于云计算技术的综合性教育服务平台，旨在提高教育管理的效率和质量。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云平台定义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教育机构需要对大量的教育资源和学生信息进行高效管理，以提高工作效率和教育质量。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教育机构需求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39" r="253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教师和学生需要一个便捷的平台来获取教育资源、交流学习经验和分享教学成果。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教师和学生需求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家长需要实时了解孩子的学习情况和成长进步，以便更好地参与孩子的教育过程。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产品目标与定位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打造一个集教育资源管理、学生信息管理、在线学习、互动交流等功能于一体的综合性教育管理云平台，满足教育机构、教师、学生和家长的多元化需求。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教育管理云平台致力于成为教育行业的信息化助手，提升教育管理的智能化水平，推动教育行业的创新发展。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功能模块详解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支持在线录入、查询、分析学生成绩，提供多种成绩报表和统计图表。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支持在线创建、编辑、发布课程信息，实现课程资源的统一管理和共享。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排课管理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提供智能排课功能，支持多种排课规则和算法，满足不同学校的排课需求。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教务管理模块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支持在线管理学生学籍信息，包括基本信息、家庭背景、成长记录等。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学籍管理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记录学生的奖惩情况，支持自定义奖惩类别和规则。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提供在线评价系统，支持学生自评、互评和教师评价，促进学生全面发展。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学生管理模块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教师信息管理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支持在线管理教师基本信息、教育背景、工作经历等。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教学计划管理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支持教师制定、提交和审核教学计划，确保教学进度和质量。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提供教师教学评价系统，支持学生、家长和同事对教师进行多维度评价。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教师管理模块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提供强大的数据统计和分析功能，支持多种数据维度和指标，帮助学校全面了解教学和管理情况。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支持自定义报表模板，实现在线生成、预览和导出各类报表，满足学校不同部门的需求。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报表生成与导出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提供丰富的数据可视化工具和图表，帮助学校直观展示教学和管理成果。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数据分析与报表模块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技术架构与优势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前后端分离的开发模式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前端采用响应式设计和组件化开发，后端提供RESTful API接口，实现前后端解耦，提高开发效率和系统性能。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选用高性能数据库技术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采用分布式数据库技术，支持海量数据存储和高并发访问，保证系统的数据处理能力和响应速度。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选用成熟稳定的云计算技术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采用行业领先的云计算技术，确保平台的高可用性、扩展性和稳定性。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【此处可插入系统架构图】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系统架构图展示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https://d.book118.com/755043102301011101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2024-09-10T09:15:34.184</cp:lastPrinted>
  <dcterms:created xsi:type="dcterms:W3CDTF">2024-09-10T01:15:34Z</dcterms:created>
  <dcterms:modified xsi:type="dcterms:W3CDTF">2024-09-10T01:15:36Z</dcterms:modified>
</cp:coreProperties>
</file>