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501281-DAA8-40FE-9F7E-DFE17655F7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358FA4-6EC4-4083-835F-058AF76E3D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17D5F3-5E1F-469C-B33A-FC1A820BEF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D56426-3C8E-4520-A523-083C40E79A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6C58C0-BE64-441A-8395-42027CF8A6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B0CEA0-0DCE-41EC-B716-686A7864D2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A537C5-491C-414E-9FAC-FC193CA331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589F5F-8298-4670-859B-70BC19D020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570605-DC51-46E1-88F1-218DCCBB87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F29643-C0CF-4180-98DA-11FA1E1880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7F5408-5CA5-4DF9-97CE-C2C594C085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5044022243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2023-12-23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护士科室培训总结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培训成果与反思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未来培训计划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8167" r="181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5958" r="15958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当前医疗技术的快速发展对护士的专业技能提出了更高的要求。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护士在临床实践中需要不断更新知识，提高护理质量。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护士科室为了适应医疗行业的发展，提高护士的综合素质和服务水平，组织了本次培训。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提高护士的专业技能和知识水平，使其能够更好地适应临床实践的需要。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加强护士的沟通能力和团队协作精神，提高护理服务质量。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培养护士的自主学习和创新能力，促进个人职业发展。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207198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76775" y="1654506"/>
            <a:ext cx="3900518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通过讲座、研讨会和在线课程等形式，向护士传授护理理论知识，包括疾病诊断、治疗原则、护理技能等方面的知识。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46354" y="3180495"/>
            <a:ext cx="338414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46354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培训中涉及护理伦理、法律法规、医疗纠纷处理等方面的知识，提升护士的职业素养和法律意识。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76775" y="5015040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76775" y="5462349"/>
            <a:ext cx="3994520" cy="95591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针对护理领域的新进展、新理念、新技能进行培训，使护士了解并掌握最新的护理知识和技术。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05680" y="1345950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5680" y="1793259"/>
            <a:ext cx="4048125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增强理论知识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04586" y="3180495"/>
            <a:ext cx="316719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9245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提高专业素养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54963" y="5015040"/>
            <a:ext cx="389562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4963" y="5462349"/>
            <a:ext cx="3898264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更新专业知识</a:t>
            </a:r>
          </a:p>
        </p:txBody>
      </p:sp>
      <p:sp>
        <p:nvSpPr>
          <p:cNvPr id="21" name="Freeform 21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19258" y="1436636"/>
            <a:ext cx="1122727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7063" y="1412952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444473" y="3277277"/>
            <a:ext cx="1281814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44483" y="3265085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81926" y="5111822"/>
            <a:ext cx="1023483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47063" y="5099630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理论培训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181684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24744" y="3889003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958607" y="3876811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84321" y="2660854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655190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412552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29341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82474" y="4669341"/>
            <a:ext cx="349567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6336048" y="1958592"/>
            <a:ext cx="569744" cy="56974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DF9F9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131062" y="3101258"/>
            <a:ext cx="655484" cy="65548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68237" y="38100"/>
                  <a:pt x="0" y="150914"/>
                  <a:pt x="0" y="150914"/>
                </a:cubicBezTo>
                <a:cubicBezTo>
                  <a:pt x="0" y="150914"/>
                  <a:pt x="68237" y="266700"/>
                  <a:pt x="152400" y="266700"/>
                </a:cubicBezTo>
                <a:cubicBezTo>
                  <a:pt x="236563" y="266700"/>
                  <a:pt x="304800" y="150914"/>
                  <a:pt x="304800" y="150914"/>
                </a:cubicBezTo>
                <a:cubicBezTo>
                  <a:pt x="304800" y="150914"/>
                  <a:pt x="236563" y="38100"/>
                  <a:pt x="152400" y="38100"/>
                </a:cubicBezTo>
                <a:close/>
                <a:moveTo>
                  <a:pt x="152400" y="228600"/>
                </a:moveTo>
                <a:cubicBezTo>
                  <a:pt x="110319" y="228600"/>
                  <a:pt x="76200" y="194481"/>
                  <a:pt x="76200" y="152400"/>
                </a:cubicBezTo>
                <a:cubicBezTo>
                  <a:pt x="76200" y="110319"/>
                  <a:pt x="110319" y="76200"/>
                  <a:pt x="152400" y="76200"/>
                </a:cubicBezTo>
                <a:cubicBezTo>
                  <a:pt x="194481" y="76200"/>
                  <a:pt x="228600" y="110319"/>
                  <a:pt x="228600" y="152400"/>
                </a:cubicBezTo>
                <a:cubicBezTo>
                  <a:pt x="228600" y="194481"/>
                  <a:pt x="194481" y="228600"/>
                  <a:pt x="152400" y="228600"/>
                </a:cubicBezTo>
                <a:close/>
                <a:moveTo>
                  <a:pt x="114300" y="152400"/>
                </a:moveTo>
                <a:cubicBezTo>
                  <a:pt x="114300" y="131359"/>
                  <a:pt x="131359" y="114300"/>
                  <a:pt x="152400" y="114300"/>
                </a:cubicBezTo>
                <a:cubicBezTo>
                  <a:pt x="173441" y="114300"/>
                  <a:pt x="190500" y="131359"/>
                  <a:pt x="190500" y="152400"/>
                </a:cubicBezTo>
                <a:cubicBezTo>
                  <a:pt x="190500" y="173441"/>
                  <a:pt x="173441" y="190500"/>
                  <a:pt x="152400" y="190500"/>
                </a:cubicBezTo>
                <a:cubicBezTo>
                  <a:pt x="131359" y="190500"/>
                  <a:pt x="114300" y="173441"/>
                  <a:pt x="114300" y="152400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42440" y="4351843"/>
            <a:ext cx="645734" cy="64573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824023" y="4403866"/>
            <a:ext cx="555335" cy="55533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09687" y="3211479"/>
            <a:ext cx="483810" cy="48381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639651" y="3222213"/>
            <a:ext cx="456349" cy="41357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860276" y="1965474"/>
            <a:ext cx="555980" cy="55598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99726" y="2996184"/>
            <a:ext cx="336232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99726" y="3447338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通过模拟训练、实地操作等方式，训练护士的护理操作技能，包括基础护理操作、急救技能等。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799911" y="1318087"/>
            <a:ext cx="342900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812103" y="1764792"/>
            <a:ext cx="2934071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通过模拟临床情境，培养护士在团队协作中的沟通、协调和配合能力。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287335" y="2996184"/>
            <a:ext cx="36766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5521" y="3447338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应对紧急情况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8638" y="1777070"/>
            <a:ext cx="2840430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提升操作技能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38638" y="1330365"/>
            <a:ext cx="3571875" cy="7810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38638" y="4669341"/>
            <a:ext cx="34480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38638" y="5125365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培养团队协作能力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726759" y="5125365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培训护士在紧急情况下的应对措施，包括急救流程、紧急药物使用等方面的技能。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实践操作培训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提高问题解决能力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通过分析实际案例，培养护士的问题解决能力和临床思维能力，提高护理效果。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增强沟通技巧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通过角色扮演、模拟沟通等方式，训练护士的沟通技巧，提高与患者及其家属的沟通能力。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案例分析培训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总结词：客观评估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详细描述：通过理论考试，可以客观地评估护士对理论知识的掌握程度，包括护理理论、操作流程、疾病知识等。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理论考试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https://d.book118.com/755044022243011104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2024-09-14T15:31:30.762</cp:lastPrinted>
  <dcterms:created xsi:type="dcterms:W3CDTF">2024-09-14T07:31:30Z</dcterms:created>
  <dcterms:modified xsi:type="dcterms:W3CDTF">2024-09-14T07:31:33Z</dcterms:modified>
</cp:coreProperties>
</file>