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781A42-9509-439B-BD94-72FC1064D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D58B5B-DDC0-461A-A835-D76723506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3E9FDA-6A4E-4BDE-B0E2-A842774CE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C725B6-CB57-4A7F-B0A7-72CD3A5900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A85171-A802-49AB-BC3D-B19AC663F0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D8735A-F407-4289-8228-80B0BD1A50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A08391-D067-4292-8594-AE648B4CF7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3939D1-9B1D-43F5-BD9B-96946552D0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1C246E-CCE0-4EB3-85F4-1F94A8D08A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BE3C0D-5516-4E9E-8EAE-0B9C3B551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8E1D4-E609-4AEB-87C6-510075A281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04433330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教育统计学参数差异显著性检验</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2024-01-26</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参数差异显著性检验基本概念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单样本t检验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双样本t检验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方差分析（ANOVA）</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非参数检验方法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本文旨在探讨教育统计学中参数差异显著性检验的原理、方法及应用，以便为教育研究者提供有效的统计分析工具，促进教育科学的量化研究。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阐明研究目的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教育研究的深入发展，量化研究逐渐成为主流。参数差异显著性检验作为量化研究的核心内容之一，对于揭示教育现象背后的规律具有重要意义。然而，当前许多教育研究者在运用参数差异显著性检验时存在诸多困惑与问题，亟待解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阐述研究背景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介绍研究的主要内容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本文将从参数差异显著性检验的基本原理、常用方法、实例分析以及注意事项等方面进行详细介绍，以帮助读者更好地理解和运用该方法。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概括研究的主要结论</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本文的阐述，读者将能够掌握参数差异显著性检验的基本思想、具体步骤及适用条件，从而在教育研究中更加准确地运用该方法，提高研究的科学性和可靠性。同时，本文还将指出一些常见的误区和注意事项，以避免读者在实际应用中出现问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参数差异显著性检验基本概念</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5" r="325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99" r="3269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参数差异显著性检验定义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通过检验样本统计量（如均值、比例等）的差异是否超过一定阈值（显著性水平），来判断总体参数是否存在显著差异。</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参数差异显著性检验是用于比较两个或多个样本之间是否存在统计学上的显著差异的一种方法。</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330" b="633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假设检验原理及步骤</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假设检验是一种统计推断方法，用于根据样本数据对总体参数进行推断。</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假设检验的步骤包括：提出原假设和备择假设、选择适当的检验统计量、确定显著性水平、计算检验统计量的值、根据统计量值做出决策。</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96" r="159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424" b="542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312" b="231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常见统计量及其分布</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常见统计量包括均值、方差、标准差、比例等。</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统计量的分布描述了在不同样本下统计量的可能取值及其概率分布，常见的分布有正态分布、t分布、F分布、卡方分布等。</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在参数差异显著性检验中，需要根据样本数据的特征和假设检验的要求选择合适的统计量和相应的分布进行推断。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单样本t检验</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提出假设</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建立原假设（H0）和备择假设（H1），通常原假设为样本均值与总体均值无显著差异。</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计算检验统计量</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利用样本数据计算t统计量的值。</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作出决策</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将计算得到的t统计量与拒绝域进行比较，若落入拒绝域，则拒绝原假设，认为样本均值与总体均值存在显著差异。</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单样本t检验是用于比较样本均值与已知总体均值是否存在显著差异的统计方法。</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选择检验统计量</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根据样本量、总体标准差是否已知等情况，选择合适的检验统计量，如t统计量。</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确定拒绝域</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根据显著性水平和自由度，查找t分布表，确定拒绝域。</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单样本t检验原理及步骤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实例分析：单样本t检验应用</a:t>
              </a:r>
            </a:p>
          </p:txBody>
        </p:sp>
      </p:grpSp>
      <p:sp>
        <p:nvSpPr>
          <p:cNvPr id="33" name="TextBox 33"/>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数据分析</a:t>
            </a:r>
          </a:p>
        </p:txBody>
      </p:sp>
      <p:sp>
        <p:nvSpPr>
          <p:cNvPr id="34" name="TextBox 34"/>
          <p:cNvSpPr txBox="1"/>
          <p:nvPr/>
        </p:nvSpPr>
        <p:spPr>
          <a:xfrm>
            <a:off x="4537930"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首先计算样本均值和标准差，然后利用已知的全国数学成绩总体均值和标准差，计算t统计量的值。通过查找t分布表，确定在显著性水平为0.05时的拒绝域。最后将计算得到的t统计量与拒绝域进行比较。</a:t>
            </a:r>
          </a:p>
        </p:txBody>
      </p:sp>
      <p:sp>
        <p:nvSpPr>
          <p:cNvPr id="35" name="TextBox 35"/>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实例描述</a:t>
            </a:r>
          </a:p>
        </p:txBody>
      </p:sp>
      <p:sp>
        <p:nvSpPr>
          <p:cNvPr id="36" name="TextBox 36"/>
          <p:cNvSpPr txBox="1"/>
          <p:nvPr/>
        </p:nvSpPr>
        <p:spPr>
          <a:xfrm>
            <a:off x="1241137"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某学校想要了解该校学生的数学成绩是否显著高于全国平均水平。为此，随机抽取了该校100名学生的数学成绩，并使用单样本t检验进行分析。</a:t>
            </a:r>
          </a:p>
        </p:txBody>
      </p:sp>
      <p:sp>
        <p:nvSpPr>
          <p:cNvPr id="37" name="TextBox 37"/>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结果解读</a:t>
            </a:r>
          </a:p>
        </p:txBody>
      </p:sp>
      <p:sp>
        <p:nvSpPr>
          <p:cNvPr id="38" name="TextBox 38"/>
          <p:cNvSpPr txBox="1"/>
          <p:nvPr/>
        </p:nvSpPr>
        <p:spPr>
          <a:xfrm>
            <a:off x="7932926"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如果计算得到的t统计量落入拒绝域，则可以认为该校学生的数学成绩显著高于全国平均水平。否则，不能得出这样的结论。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结果解读</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在实例分析中，如果计算得到的t统计量落入拒绝域，则拒绝原假设，认为样本均值与总体均值存在显著差异。此时可以进一步分析差异的方向和程度。</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单样本t检验要求样本量足够大，以保证检验结果的稳定性和可靠性。通常建议样本量至少为30以上。</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单样本t检验要求样本数据服从正态分布或近似正态分布。如果数据严重偏离正态分布，可能会影响检验结果的准确性。</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显著性水平的选择应根据实际情况和研究目的进行权衡。常用的显著性水平有0.05、0.01等。</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如果同时进行多个单样本t检验，需要注意多重比较问题，以避免第一类错误（弃真）的概率增加。可以采用一些多重比较校正方法，如Bonferroni校正、Hochberg校正等。</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样本量要求</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显著性水平选择</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多重比较问题</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正态性假设</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结果解读与注意事项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双样本t检验</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原理</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3. 计算检验统计量</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4. 确定p值</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5. 作出决策</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2. 选择检验统计量</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1. 提出假设</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双样本t检验是用于比较两个独立样本均值是否存在显著差异的统计方法。它基于t分布理论，通过计算t值和对应的p值来判断两组数据是否存在显著差异。</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设定原假设（H0）和备择假设（H1），通常原假设为两组样本均值无显著差异。</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根据样本数据特性选择合适的检验统计量，常用的是t统计量。</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利用样本数据计算t值。</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根据t值和自由度查找t分布表或使用统计软件计算p值。</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根据p值与显著性水平α的比较，判断是否拒绝原假设。</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双样本t检验原理及步骤</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配对样本t检验用于比较同一组样本在不同条件下的差异，或者同一组样本在两个不同时间点的差异。它基于t分布理论，通过计算配对样本的差值均值与标准误的商来判断差异是否显著。</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1. 提出假设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设定原假设（H0）和备择假设（H1），通常原假设为配对样本差值均值为0。</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2. 计算配对样本差值</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对每一对样本计算差值。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配对样本t检验原理及步骤</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286" r="1928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计算所有差值的均值和标准误。</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3. 计算差值均值和标准误</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利用差值均值和标准误计算t值。</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4. 计算t值</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根据t值和自由度查找t分布表或使用统计软件计算p值。</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5. 确定p值</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根据p值与显著性水平α的比较，判断是否拒绝原假设。</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6. 作出决策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配对样本t检验原理及步骤</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https://d.book118.com/755044333301011101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2024-09-10T09:15:47.098</cp:lastPrinted>
  <dcterms:created xsi:type="dcterms:W3CDTF">2024-09-10T01:15:47Z</dcterms:created>
  <dcterms:modified xsi:type="dcterms:W3CDTF">2024-09-10T01:15:49Z</dcterms:modified>
</cp:coreProperties>
</file>