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C01BD5-66F2-4364-8F29-67CDDFBCC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65046-1C10-4954-8142-FC69A7842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F93F4-570E-4C2A-893C-A025BC0A6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FDD465-1BC8-4E76-9153-DED0BA279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81D457-115B-436F-BC7E-7332A5CA5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99D7E4-8EF4-4404-BB77-B549B38AA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38A41E-B5A6-4DC3-BFEA-8E821B2D1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BEFCD3-7D7D-48A1-A787-8FA300295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836427-CE18-4AD2-9393-2E47162F5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97635-AC87-45D0-AB2E-78C21F078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6DCE34-1CEA-4AAE-8D76-3C378D559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10004112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药物设计技术实验报告总结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739291" y="3540703"/>
            <a:ext cx="340143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140725" y="3540703"/>
            <a:ext cx="331198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实验结果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实验结论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实验反思与改进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2107399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203649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48431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1886622"/>
            <a:ext cx="3618828" cy="79547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验证药物设计技术的可行性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003041"/>
            <a:ext cx="3618828" cy="771122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评估不同药物设计技术的效果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129542"/>
            <a:ext cx="3618828" cy="78329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探索药物设计技术在实际应用中的限制和挑战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通过模拟药物分子与靶点蛋白的相互作用，预测药物与靶点的结合模式和亲和力。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从大型化合物库中筛选出与靶点结合的潜在药物分子。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构建药效团模型，对化合物进行筛选和优化，提高药物与靶点的亲和力。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基于分子对接原理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基于虚拟筛选原理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基于药效团模型原理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实验原理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收集靶点蛋白结构数据、已知活性药物分子数据以及大型化合物库数据。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根据实验原理选择适合的药物设计技术，进行药物分子设计。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通过实验验证、计算模拟等方法评估药物设计的效果。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对实验结果进行分析和总结，提出改进意见和建议。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数据准备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药物设计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结果评估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结果分析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实验步骤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实验结果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在实验过程中，我们详细记录了各种药物分子的理化性质、合成过程、纯度以及生物活性等数据。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所有实验数据均经过严格的质量控制和审核，确保数据的准确性和可靠性。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对实验数据进行整理、分类和归档，以便后续分析和处理。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283" r="28283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612771" y="4122895"/>
            <a:ext cx="702092" cy="21236"/>
          </a:xfrm>
          <a:custGeom>
            <a:rect l="l" t="t" r="r" b="b"/>
            <a:pathLst>
              <a:path w="76" h="2">
                <a:moveTo>
                  <a:pt x="2" y="2"/>
                </a:moveTo>
                <a:cubicBezTo>
                  <a:pt x="1" y="2"/>
                  <a:pt x="0" y="2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5" y="0"/>
                  <a:pt x="76" y="0"/>
                  <a:pt x="76" y="1"/>
                </a:cubicBezTo>
                <a:cubicBezTo>
                  <a:pt x="76" y="2"/>
                  <a:pt x="75" y="2"/>
                  <a:pt x="75" y="2"/>
                </a:cubicBezTo>
                <a:lnTo>
                  <a:pt x="2" y="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702447" y="3690774"/>
            <a:ext cx="101383" cy="37274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50662" y="3559447"/>
            <a:ext cx="101383" cy="504071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98877" y="3720392"/>
            <a:ext cx="101383" cy="34312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47092" y="3830623"/>
            <a:ext cx="101383" cy="23303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24196" y="1127033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924196" y="4151964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实验数据记录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数据准确性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数据处理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实验数据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采用统计学、化学计量学等方法对实验数据进行处理和分析。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结果解释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根据数据分析结果，对药物分子的性质、合成过程、纯度以及生物活性等进行了详细的解释和讨论。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结果可靠性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对分析结果进行交叉验证，确保结果的可靠性和准确性。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采用了表格、柱状图、折线图和饼图等多种形式来展示实验结果。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图表类型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在图表中加入了必要的说明和标注，以便更好地解释和说明实验结果。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图表说明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所有图表均经过精心设计和制作，确保清晰、直观和易于理解。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图表质量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结果图表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https://d.book118.com/755100041120011110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2024-09-15T13:05:26.966</cp:lastPrinted>
  <dcterms:created xsi:type="dcterms:W3CDTF">2024-09-15T05:05:26Z</dcterms:created>
  <dcterms:modified xsi:type="dcterms:W3CDTF">2024-09-15T05:05:28Z</dcterms:modified>
</cp:coreProperties>
</file>