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F4B92-CC88-4377-925B-C1DBD9D41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80D66-FDFA-4E37-919D-A800B170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0D07E-AA9F-416E-BB03-0D95262A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17EF3-E75A-475F-B500-9640FB6B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AD76E-4006-4C03-996B-14F2AAA4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CA2DC-A3B4-474F-A3AB-8F02E8398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D2CE1-41C4-40BB-91E4-643AB4C7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D4B77-1F1D-4181-AD1D-18E2F3886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2E2F3-920F-4161-AC7C-11D3E9E07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FAD77-549F-4007-B5E2-2DD62E87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B00D0-55EE-4842-A6D0-F73DA1752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0111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如何打造雇主品牌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雇主品牌的概念与重要性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雇主品牌的定位与传播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雇主品牌的内部建设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雇主品牌的外部形象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雇主品牌的建设案例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雇主品牌的概念与重要性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它代表着企业为员工提供的各种利益、机会和价值，以及企业在员工和潜在员工心中的形象和声誉。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雇主品牌是指企业在人力资源市场上的知名度、美誉度和忠诚度，是企业对员工和潜在员工的承诺和价值主张。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一个强大的雇主品牌能够吸引更多的优秀人才，提高企业的人才竞争力。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吸引优秀人才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降低招聘成本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雇主品牌能够提高员工的忠诚度和归属感，降低员工的流失率，从而降低企业的招聘成本。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一个良好的雇主品牌能够提升企业在公众心目中的形象，增加企业的社会声誉。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雇主品牌是企业文化的体现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企业文化是雇主品牌的基石，它决定了企业对待员工的方式和价值主张，从而影响员工对企业的认知和评价。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雇主品牌与企业文化相互影响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企业文化和雇主品牌相互依存、相互影响，共同塑造企业的形象和声誉。一个积极向上的企业文化能够促进雇主品牌的打造，而一个优秀的雇主品牌也能够强化企业文化的建设。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雇主品牌与企业文化的关系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雇主品牌的定位与传播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明确雇主品牌的核心价值和目标受众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雇主品牌的核心价值应与企业的核心价值观相一致，体现企业的使命、愿景和价值观。同时，要明确目标受众，了解他们的需求和期望，以便更好地打造符合他们需求的雇主品牌形象。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雇主品牌的定位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雇主品牌的传播渠道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选择合适的传播渠道以扩大品牌影响力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利用多元化的传播渠道，如社交媒体、招聘网站、行业会议等，来扩大雇主品牌的影响力。同时，要评估不同渠道的传播效果，以便优化传播策略。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制定有效的传播策略以提高品牌知名度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制定有针对性的传播策略，包括内容营销、口碑传播、活动策划等。通过持续的推广活动，提高雇主品牌的知名度和美誉度，吸引优秀人才的关注和加入。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雇主品牌的传播策略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雇主品牌的内部建设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2" r="333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提供良好的工作环境、合理的薪酬福利、公正的晋升机会等，以提高员工的工作满意度。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通过建立良好的企业文化、加强员工关怀、提高员工归属感等方式，培养员工的忠诚度。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员工忠诚度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https://d.book118.com/755100111204011044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2024-09-07T00:22:11.223</cp:lastPrinted>
  <dcterms:created xsi:type="dcterms:W3CDTF">2024-09-06T16:22:11Z</dcterms:created>
  <dcterms:modified xsi:type="dcterms:W3CDTF">2024-09-06T16:22:13Z</dcterms:modified>
</cp:coreProperties>
</file>