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4C3A4-C6BE-4D4C-9AFC-1B06D304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9A64F-067A-45BA-B765-9E7D61A9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2F97E-BC37-44D1-9F26-658A2C6A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B77F1-72BF-4A0E-A458-56ADBC3A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0A8CB-ABE0-4FD2-B6FD-8762D520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F346F-72E9-4133-B957-FC67D793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361FB-0235-41C7-9907-5F9888FD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303C8-EF7E-4A99-B024-77966B09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67193-C9C4-4C66-BAF3-312120F9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44F2-E466-4161-9FFE-ECBCF780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D9E1C-9176-4CEE-840C-F391F71B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101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终老人的护理\n## 1.临终老人护理的基本概念与意义\n### 1.1临终老人护理的定义与需求\n### 1.2临终老人护理的重要性及意义\n### 1.3临终老人护理与社会文化的关联\n## 2.临终老人的生理与心理特点\n### 2.1临终老人的生理变化及特点\n### 2.2临终老人的心理变化及特点\n### 2.3临终老人的心理需求与关怀\n## 3.临终老人护理的基本原则与方法\n### 3.1临终老人护理的基本原则\n### 3.2临终老人护理的基本方法\n### 3.3临终老人护理的注意事项\n## 4.临终老人护理的环境与设施\n### 4.1临终老人护理环境的要求\n### 4.2临终老人护理设施的种类与功能\n### 4.3临终老人护理设施的设计与布局\n## 5.临终老人护理的团队合作与沟通\n### 5.1临终老人护理的团队组成与分工\n### 5.2临终老人护理的团队沟通与协作\n### 5.3临终老人护理的团队培训与提升\n## 6.临终老人护理的质量评估与改进\n### 6.1临终老人护理质量评估的方法与标准\n### 6.2临终老人护理质量评估的结果与反馈\n### 6.3临终老人护理质量的持续改进与提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临终老人的护理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临终老人护理的基本概念与意义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2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2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2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临终老人护理是指针对生命晚期患者提供的综合性护理</a:t>
                </a:r>
                <a:endParaRPr/>
              </a:p>
            </p:txBody>
          </p:sp>
          <p:sp>
            <p:nvSpPr>
              <p:cNvPr id="22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包括生理、心理、社会等方面的关怀与支持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以提高患者的生活质量，减轻痛苦，满足心理需求为主要目标</a:t>
                </a:r>
                <a:endParaRPr/>
              </a:p>
            </p:txBody>
          </p:sp>
        </p:grpSp>
        <p:grpSp>
          <p:nvGrpSpPr>
            <p:cNvPr id="23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3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临终老人护理的需求随着人口老龄化而增加</a:t>
                </a:r>
                <a:endParaRPr/>
              </a:p>
            </p:txBody>
          </p:sp>
          <p:sp>
            <p:nvSpPr>
              <p:cNvPr id="23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需要更多的专业护理人员和服务机构来满足这一需求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同时也需要提高公众对临终老人护理的认识和理解</a:t>
                </a:r>
                <a:endParaRPr/>
              </a:p>
            </p:txBody>
          </p:sp>
        </p:grpSp>
        <p:grpSp>
          <p:nvGrpSpPr>
            <p:cNvPr id="23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临终老人护理涉及到多个学科领域</a:t>
                </a:r>
                <a:endParaRPr/>
              </a:p>
            </p:txBody>
          </p:sp>
          <p:sp>
            <p:nvSpPr>
              <p:cNvPr id="2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如护理学、心理学、社会学、医学等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需要多学科合作，共同为临终老人提供全方位的护理服务</a:t>
                </a:r>
                <a:endParaRPr/>
              </a:p>
            </p:txBody>
          </p:sp>
        </p:grpSp>
      </p:grpSp>
      <p:sp>
        <p:nvSpPr>
          <p:cNvPr id="23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临终老人护理的定义与需求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临终老人护理有助于提高患者的生活质量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减轻患者的疼痛和不适，提高舒适度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满足患者的心理需求，帮助其保持平和的心态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临终老人护理有助于减轻家庭和社会的负担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减少患者在生命晚期的生活压力和痛苦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减轻家庭成员在照顾患者过程中的心理负担和经济负担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临终老人护理有助于提高患者的死亡质量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帮助患者有尊严地度过生命的最后阶段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减少患者在生命晚期受到的折磨和痛苦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6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不同国家和地区的临终老人护理观念和文化有所不同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如对于死亡的态度、对于安乐死的看法等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这些差异会影响到临终老人护理的实践和接受程度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临终老人护理在不同国家和地区的普及程度和发展水平也有所不同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受到经济、社会、文化等多种因素的影响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需要各国政府和社会各界共同努力，提高临终老人护理的水平</a:t>
                </a:r>
                <a:endParaRPr/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临终老人护理是社会文明和进步的表现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体现了对生命尊严的尊重和人文关怀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有助于促进社会和谐和进步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临终老人护理与社会文化的关联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临终老人的生理与心理特点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临终老人生理功能逐渐衰退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如消化、呼吸、循环等系统的功能逐渐减弱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需要针对性的护理措施来缓解患者的症状和不适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临终老人可能会出现多种疾病和并发症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如疼痛、感染、压疮等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需要综合性的治疗和护理来控制病情，减轻患者的痛苦</a:t>
                </a:r>
                <a:endParaRPr/>
              </a:p>
            </p:txBody>
          </p:sp>
        </p:grpSp>
        <p:grpSp>
          <p:nvGrpSpPr>
            <p:cNvPr id="2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临终老人的营养状况和免疫力逐渐下降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需要加强营养支持和免疫调节，提高患者的抵抗力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临终老人的生理变化及特点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对生命前景的不确定、对家庭和社会的担忧等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需要心理干预和心理疏导，帮助患者保持平和的心态</a:t>
                </a:r>
                <a:endParaRPr/>
              </a:p>
            </p:txBody>
          </p:sp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临终老人可能会出现心理焦虑和抑郁</a:t>
                </a:r>
                <a:endParaRPr/>
              </a:p>
            </p:txBody>
          </p:sp>
        </p:grpSp>
        <p:grpSp>
          <p:nvGrpSpPr>
            <p:cNvPr id="2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对家人和医护人员的过度依赖，对病情和治疗的高度关注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需要鼓励和帮助患者建立自信，减轻心理依赖</a:t>
                </a:r>
                <a:endParaRPr/>
              </a:p>
            </p:txBody>
          </p:sp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临终老人可能会出现心理依赖和过度关注</a:t>
                </a:r>
                <a:endParaRPr/>
              </a:p>
            </p:txBody>
          </p:sp>
        </p:grpSp>
        <p:grpSp>
          <p:nvGrpSpPr>
            <p:cNvPr id="2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对死亡的逃避，对现实生活的否认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需要尊重患者的心理状态，给予关爱和理解，帮助患者接受现实</a:t>
                </a:r>
                <a:endParaRPr/>
              </a:p>
            </p:txBody>
          </p:sp>
          <p:sp>
            <p:nvSpPr>
              <p:cNvPr id="2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临终老人可能会出现心理逃避和否认</a:t>
                </a:r>
                <a:endParaRPr/>
              </a:p>
            </p:txBody>
          </p:sp>
        </p:grpSp>
      </p:grpSp>
      <p:pic>
        <p:nvPicPr>
          <p:cNvPr id="3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临终老人的心理变化及特点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临终老人需要得到关爱和陪伴</a:t>
                </a:r>
                <a:endParaRPr/>
              </a:p>
            </p:txBody>
          </p:sp>
          <p:sp>
            <p:nvSpPr>
              <p:cNvPr id="3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需要家人的关心和支持，医护人员的关爱和照顾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给予患者温暖和安全感，满足其社交和情感需求</a:t>
                </a:r>
                <a:endParaRPr/>
              </a:p>
            </p:txBody>
          </p:sp>
        </p:grpSp>
        <p:grpSp>
          <p:nvGrpSpPr>
            <p:cNvPr id="3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临终老人需要得到尊重和理解</a:t>
                </a:r>
                <a:endParaRPr/>
              </a:p>
            </p:txBody>
          </p:sp>
          <p:sp>
            <p:nvSpPr>
              <p:cNvPr id="3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需要尊重患者的意愿和选择，尊重其对生命的看法和态度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给予患者充分的理解和包容，满足其尊严需求</a:t>
                </a:r>
                <a:endParaRPr/>
              </a:p>
            </p:txBody>
          </p:sp>
        </p:grpSp>
        <p:grpSp>
          <p:nvGrpSpPr>
            <p:cNvPr id="3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临终老人需要得到信息和沟通</a:t>
                </a:r>
                <a:endParaRPr/>
              </a:p>
            </p:txBody>
          </p:sp>
          <p:sp>
            <p:nvSpPr>
              <p:cNvPr id="3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需要了解自己的病情和治疗方案，了解生命晚期可能出现的症状和不适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与家人和医护人员保持良好的沟通，表达自己的需求和感受</a:t>
                </a:r>
                <a:endParaRPr/>
              </a:p>
            </p:txBody>
          </p:sp>
        </p:grpSp>
      </p:grpSp>
      <p:pic>
        <p:nvPicPr>
          <p:cNvPr id="3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临终老人的心理需求与关怀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临终老人护理的基本原则与方法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尊重患者的意愿和选择，满足其生理和心理需求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关注患者的生命质量和舒适度，减轻其痛苦和不适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以人为本，关注患者的需求和感受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评估患者的生理、心理、社会等方面的状况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针对患者的病情和需求，制定全面的护理计划和措施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全面护理，综合评估患者的病情和治疗效果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与医生、心理医生、社会工作者等多学科人员合作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共同为患者提供全方位的护理服务，提高护理质量和效果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多学科合作，提高护理质量和效果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药物治疗，缓解患者的症状和痛苦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针对患者的病情和症状，选择合适的药物和治疗方案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密切观察患者的反应和病情变化，调整药物和治疗方案</a:t>
                </a:r>
                <a:endParaRPr/>
              </a:p>
            </p:txBody>
          </p:sp>
          <p:sp>
            <p:nvSpPr>
              <p:cNvPr id="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物理治疗，改善患者的生理功能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如康复训练、按摩、热敷等，缓解患者的肌肉紧张和疼痛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提高患者的生理功能和舒适度，改善生活质量</a:t>
                </a:r>
                <a:endParaRPr/>
              </a:p>
            </p:txBody>
          </p:sp>
          <p:sp>
            <p:nvSpPr>
              <p:cNvPr id="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心理干预，满足患者的心理需求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如心理咨询、心理疏导、心理支持等，帮助患者保持平和的心态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满足患者的心理需求和情感需求，提高生活质量</a:t>
                </a:r>
                <a:endParaRPr/>
              </a:p>
            </p:txBody>
          </p:sp>
          <p:sp>
            <p:nvSpPr>
              <p:cNvPr id="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注重细节，关注患者的舒适度和安全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如调整病床的角度和高度，保持舒适的姿势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加强护理设施的清洁和消毒，预防感染和压疮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尊重患者，保护患者的隐私和尊严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如尊重患者的意愿和选择，尊重其对生命的看法和态度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保护患者的隐私和尊严，避免让其感到尴尬和不安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耐心沟通，与患者和家人保持良好的沟通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了解患者的病情和需求，解答其疑问和担忧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与家人保持良好的沟通，共同关心和支持患者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临终老人护理的注意事项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https://d.book118.com/755101010023011111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临终老人的护理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2024-09-16T18:43:16.189</cp:lastPrinted>
  <dcterms:created xsi:type="dcterms:W3CDTF">2024-09-16T10:43:16Z</dcterms:created>
  <dcterms:modified xsi:type="dcterms:W3CDTF">2024-09-16T10:43:18Z</dcterms:modified>
</cp:coreProperties>
</file>