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1A3AF-4E38-4ABC-838E-EBE938A2F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E1BE2-3E88-4B00-B839-239F0B489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0DE51-CA29-4950-BB0E-01DA94F14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5D91A-7336-4951-A624-8C00B2773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A64FB6-CFD2-4340-A4DB-E37260D68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9AB23B-0906-47C6-9EAC-16D2693A9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58F1D-F93B-4FB2-9B63-856803961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74B12-24D4-46CF-9C62-ED2831C25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A5479-0A4E-4756-A327-7A5711E0E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2533C-EA1B-41A7-9826-8404B6B95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3C1CB-72D8-49D1-8238-AD9BB48B7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01022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铁路乘务段年终工作总结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经验教训与体会分享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下一年度工作计划与展望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结束语与致谢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16" r="159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对乘务段一年的工作进行全面评估，确保各项任务和目标得以实现。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深入剖析工作中存在的问题和不足，为改进和提升工作质量提供依据。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总结乘务段一年来的经验教训，促进团队成员之间的相互学习和交流。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通过总结，为乘务段未来的发展规划和目标制定提供参考。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评估工作成果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发现问题与不足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分享经验教训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明确发展方向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起始时间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终止时间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工作总结的时间范围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物资管理与成本控制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分析乘务段在物资管理和成本控制方面的工作，提出改进措施。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对乘务段的团队建设、员工培训、绩效考核等方面进行总结和评价。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评估乘务段在服务质量方面的表现，包括乘客满意度、投诉处理、服务创新等。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乘务段运营情况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对乘务段一年来的运营数据进行统计和分析，包括客流量、车次、正点率等。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总结乘务段在安全管理方面的工作，包括安全制度执行、事故处理、安全隐患排查等。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全年共开行列车XX趟次，累计行驶里程达到XX万公里，实现客运收入XX亿元。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正点率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167" r="22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列车正点率达到XX%，同比提高XX个百分点，有效保障了旅客出行需求。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通过优化乘务员排班和列车运营计划，提高了乘务段整体运营效率。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乘务段整体运营情况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旅客满意度达到XX%，同比提高XX个百分点，超过公司设定目标。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针对旅客反映的问题，如车厢卫生、餐饮服务等方面进行了改进。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收集并整理了旅客提出的宝贵建议，为进一步提升服务质量提供参考。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旅客建议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旅客满意度调查结果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全年共组织乘务员培训XX次，培训内容包括服务技能、安全知识等。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67" r="9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乘务员业务水平得到提升，有效应对各种突发情况，提高了旅客满意度。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业务水平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乘务员满意度达到XX%，工作环境和待遇得到改善，团队凝聚力增强。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乘务员满意度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乘务员队伍建设成果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定期开展应急演练活动，提高乘务员应对突发事件的能力。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全年未发生一起责任安全事故，确保了旅客和乘务员的人身安全。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加强车厢安全检查，严禁携带危险品上车，确保旅客出行安全。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安全管理及应急处理情况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问题分析与改进措施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60" b="4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乘务服务中存在的问题及原因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服务态度不佳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部分乘务员服务意识不强，缺乏耐心和细心，导致旅客投诉率较高。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乘务员素质参差不齐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部分乘务员缺乏专业知识和应急处理能力，难以应对突发情况。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车厢卫生状况不佳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车厢内清洁度不够，旅客反映异味、污渍等问题较多。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https://d.book118.com/755101022213011040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2024-08-31T18:18:48.801</cp:lastPrinted>
  <dcterms:created xsi:type="dcterms:W3CDTF">2024-08-31T10:18:48Z</dcterms:created>
  <dcterms:modified xsi:type="dcterms:W3CDTF">2024-08-31T10:18:51Z</dcterms:modified>
</cp:coreProperties>
</file>